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86" r:id="rId3"/>
    <p:sldId id="280" r:id="rId4"/>
    <p:sldId id="276" r:id="rId5"/>
    <p:sldId id="281" r:id="rId6"/>
  </p:sldIdLst>
  <p:sldSz cx="9144000" cy="6858000" type="screen4x3"/>
  <p:notesSz cx="6934200" cy="9220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5210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721" autoAdjust="0"/>
    <p:restoredTop sz="94660"/>
  </p:normalViewPr>
  <p:slideViewPr>
    <p:cSldViewPr>
      <p:cViewPr>
        <p:scale>
          <a:sx n="76" d="100"/>
          <a:sy n="76" d="100"/>
        </p:scale>
        <p:origin x="-1158" y="1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D3CC91-A886-498A-81FE-C5BA0342A1CF}" type="datetimeFigureOut">
              <a:rPr lang="en-US" smtClean="0"/>
              <a:pPr/>
              <a:t>4/11/2016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C7F499-E98A-442E-A8B9-88BA754FCEF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66033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D3CC91-A886-498A-81FE-C5BA0342A1CF}" type="datetimeFigureOut">
              <a:rPr lang="en-US" smtClean="0"/>
              <a:pPr/>
              <a:t>4/11/2016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C7F499-E98A-442E-A8B9-88BA754FCEF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71205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D3CC91-A886-498A-81FE-C5BA0342A1CF}" type="datetimeFigureOut">
              <a:rPr lang="en-US" smtClean="0"/>
              <a:pPr/>
              <a:t>4/11/2016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C7F499-E98A-442E-A8B9-88BA754FCEF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725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D3CC91-A886-498A-81FE-C5BA0342A1CF}" type="datetimeFigureOut">
              <a:rPr lang="en-US" smtClean="0"/>
              <a:pPr/>
              <a:t>4/11/2016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C7F499-E98A-442E-A8B9-88BA754FCEF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13142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D3CC91-A886-498A-81FE-C5BA0342A1CF}" type="datetimeFigureOut">
              <a:rPr lang="en-US" smtClean="0"/>
              <a:pPr/>
              <a:t>4/11/2016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C7F499-E98A-442E-A8B9-88BA754FCEF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11723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D3CC91-A886-498A-81FE-C5BA0342A1CF}" type="datetimeFigureOut">
              <a:rPr lang="en-US" smtClean="0"/>
              <a:pPr/>
              <a:t>4/11/2016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C7F499-E98A-442E-A8B9-88BA754FCEF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83494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D3CC91-A886-498A-81FE-C5BA0342A1CF}" type="datetimeFigureOut">
              <a:rPr lang="en-US" smtClean="0"/>
              <a:pPr/>
              <a:t>4/11/2016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C7F499-E98A-442E-A8B9-88BA754FCEF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55808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D3CC91-A886-498A-81FE-C5BA0342A1CF}" type="datetimeFigureOut">
              <a:rPr lang="en-US" smtClean="0"/>
              <a:pPr/>
              <a:t>4/11/2016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C7F499-E98A-442E-A8B9-88BA754FCEF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78091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D3CC91-A886-498A-81FE-C5BA0342A1CF}" type="datetimeFigureOut">
              <a:rPr lang="en-US" smtClean="0"/>
              <a:pPr/>
              <a:t>4/11/2016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C7F499-E98A-442E-A8B9-88BA754FCEF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35425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D3CC91-A886-498A-81FE-C5BA0342A1CF}" type="datetimeFigureOut">
              <a:rPr lang="en-US" smtClean="0"/>
              <a:pPr/>
              <a:t>4/11/2016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C7F499-E98A-442E-A8B9-88BA754FCEF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73998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D3CC91-A886-498A-81FE-C5BA0342A1CF}" type="datetimeFigureOut">
              <a:rPr lang="en-US" smtClean="0"/>
              <a:pPr/>
              <a:t>4/11/2016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C7F499-E98A-442E-A8B9-88BA754FCEF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81137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44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D3CC91-A886-498A-81FE-C5BA0342A1CF}" type="datetimeFigureOut">
              <a:rPr lang="en-US" smtClean="0"/>
              <a:pPr/>
              <a:t>4/11/2016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C7F499-E98A-442E-A8B9-88BA754FCEF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23247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280120" y="2919173"/>
            <a:ext cx="45720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Composting  helps the environment by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Reducing the waste volume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Produce compost that helps soil quality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Eliminates bad organisms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Add nutrients to soil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5236" y="110344"/>
            <a:ext cx="3461768" cy="23779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457200" y="3352800"/>
            <a:ext cx="4038600" cy="2677656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lvl="0" algn="ctr"/>
            <a:r>
              <a:rPr lang="en-US" sz="2800" b="1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Compost is created by </a:t>
            </a:r>
          </a:p>
          <a:p>
            <a:pPr lvl="0" algn="ctr"/>
            <a:r>
              <a:rPr lang="en-US" sz="2800" b="1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decomposers eating organic material </a:t>
            </a:r>
          </a:p>
          <a:p>
            <a:pPr lvl="0" algn="ctr"/>
            <a:r>
              <a:rPr lang="en-US" sz="2800" b="1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They produce “left </a:t>
            </a:r>
            <a:r>
              <a:rPr lang="en-US" sz="2800" b="1" dirty="0" err="1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overs”and</a:t>
            </a:r>
            <a:r>
              <a:rPr lang="en-US" sz="2800" b="1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give off energy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533400" y="355937"/>
            <a:ext cx="66294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smtClean="0">
                <a:latin typeface="Tekton Pro" pitchFamily="34" charset="0"/>
              </a:rPr>
              <a:t>What creates Compost?</a:t>
            </a:r>
            <a:endParaRPr lang="en-US" sz="5400" b="1" dirty="0">
              <a:latin typeface="Tekton Pro" pitchFamily="34" charset="0"/>
            </a:endParaRPr>
          </a:p>
        </p:txBody>
      </p:sp>
      <p:cxnSp>
        <p:nvCxnSpPr>
          <p:cNvPr id="7" name="Straight Arrow Connector 6"/>
          <p:cNvCxnSpPr/>
          <p:nvPr/>
        </p:nvCxnSpPr>
        <p:spPr>
          <a:xfrm rot="5400000">
            <a:off x="1409700" y="2705100"/>
            <a:ext cx="990600" cy="1588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830944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latin typeface="Tekton Pro" pitchFamily="34" charset="0"/>
              </a:rPr>
              <a:t>We need decomposers to convert organic matter</a:t>
            </a:r>
            <a:endParaRPr lang="en-US" dirty="0">
              <a:latin typeface="Tekton Pro" pitchFamily="34" charset="0"/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914400" y="1828800"/>
            <a:ext cx="2209800" cy="18819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371850" y="2714625"/>
            <a:ext cx="240030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19800" y="1676399"/>
            <a:ext cx="2667000" cy="1833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38200" y="4114800"/>
            <a:ext cx="2797935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724400" y="4343400"/>
            <a:ext cx="3176588" cy="20472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52400"/>
            <a:ext cx="8229600" cy="1143000"/>
          </a:xfrm>
        </p:spPr>
        <p:txBody>
          <a:bodyPr/>
          <a:lstStyle/>
          <a:p>
            <a:r>
              <a:rPr lang="en-US" dirty="0" smtClean="0">
                <a:latin typeface="Tekton Pro" pitchFamily="34" charset="0"/>
              </a:rPr>
              <a:t>Decomposers – Cool vs Hot</a:t>
            </a:r>
            <a:endParaRPr lang="en-US" dirty="0">
              <a:latin typeface="Tekton Pro" pitchFamily="34" charset="0"/>
            </a:endParaRPr>
          </a:p>
        </p:txBody>
      </p:sp>
      <p:pic>
        <p:nvPicPr>
          <p:cNvPr id="2050" name="Picture 2" descr="F:\FUSD\Mattos2015-16\4fourth\coolcomposting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715962"/>
            <a:ext cx="7268308" cy="5303900"/>
          </a:xfrm>
          <a:prstGeom prst="rect">
            <a:avLst/>
          </a:prstGeom>
          <a:noFill/>
          <a:ln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7543800" y="4906962"/>
            <a:ext cx="838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Hot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019800" y="3916362"/>
            <a:ext cx="72808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Hot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09600" y="6027003"/>
            <a:ext cx="8001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Only some fungi, bacteria and microbes are </a:t>
            </a:r>
            <a:r>
              <a:rPr lang="en-US" sz="2400" b="1" dirty="0" smtClean="0">
                <a:solidFill>
                  <a:srgbClr val="FF0000"/>
                </a:solidFill>
              </a:rPr>
              <a:t>hot</a:t>
            </a:r>
            <a:r>
              <a:rPr lang="en-US" sz="2400" b="1" dirty="0" smtClean="0"/>
              <a:t> decomposers, </a:t>
            </a:r>
          </a:p>
          <a:p>
            <a:r>
              <a:rPr lang="en-US" sz="2400" b="1" dirty="0" smtClean="0"/>
              <a:t>the rest are </a:t>
            </a:r>
            <a:r>
              <a:rPr lang="en-US" sz="2400" b="1" dirty="0" smtClean="0">
                <a:solidFill>
                  <a:srgbClr val="0070C0"/>
                </a:solidFill>
              </a:rPr>
              <a:t>cool</a:t>
            </a:r>
            <a:endParaRPr lang="en-US" sz="2400" b="1" dirty="0">
              <a:solidFill>
                <a:srgbClr val="0070C0"/>
              </a:solidFill>
            </a:endParaRPr>
          </a:p>
        </p:txBody>
      </p:sp>
      <p:sp>
        <p:nvSpPr>
          <p:cNvPr id="7" name="Oval 6"/>
          <p:cNvSpPr/>
          <p:nvPr/>
        </p:nvSpPr>
        <p:spPr>
          <a:xfrm rot="1748203">
            <a:off x="4623726" y="3649131"/>
            <a:ext cx="3923793" cy="1983690"/>
          </a:xfrm>
          <a:prstGeom prst="ellipse">
            <a:avLst/>
          </a:prstGeom>
          <a:noFill/>
          <a:ln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3581400" y="3429000"/>
            <a:ext cx="1295400" cy="1143000"/>
          </a:xfrm>
          <a:prstGeom prst="ellipse">
            <a:avLst/>
          </a:prstGeom>
          <a:noFill/>
          <a:ln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8696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Tekton Pro" pitchFamily="34" charset="0"/>
              </a:rPr>
              <a:t>Composting Basics</a:t>
            </a:r>
            <a:endParaRPr lang="en-US" dirty="0">
              <a:latin typeface="Tekton Pro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3759200" cy="4525963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2 major types of composting (cool and hot)</a:t>
            </a:r>
          </a:p>
          <a:p>
            <a:r>
              <a:rPr lang="en-US" dirty="0" smtClean="0"/>
              <a:t>Cool takes a long time and requires many organisms</a:t>
            </a:r>
          </a:p>
          <a:p>
            <a:r>
              <a:rPr lang="en-US" dirty="0" smtClean="0"/>
              <a:t>Thermophilic (hot) up to temperatures of 70 degrees Celsius (140 Fahrenheit)</a:t>
            </a:r>
          </a:p>
          <a:p>
            <a:endParaRPr lang="en-US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7200" y="2133600"/>
            <a:ext cx="4064000" cy="304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47198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0" y="1219200"/>
            <a:ext cx="6553200" cy="54864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04800" y="5105400"/>
            <a:ext cx="1371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b="1" dirty="0" smtClean="0">
                <a:latin typeface="Tekton Pro" pitchFamily="34" charset="0"/>
              </a:rPr>
              <a:t>Bottom of compost food chain</a:t>
            </a:r>
            <a:endParaRPr lang="en-US" b="1" dirty="0">
              <a:latin typeface="Tekton Pro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28600" y="1524000"/>
            <a:ext cx="1600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b="1" dirty="0" smtClean="0">
                <a:latin typeface="Tekton Pro" pitchFamily="34" charset="0"/>
              </a:rPr>
              <a:t>Top of compost food chain</a:t>
            </a:r>
            <a:endParaRPr lang="en-US" b="1" dirty="0">
              <a:latin typeface="Tekton Pro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57200" y="304800"/>
            <a:ext cx="7848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FF0000"/>
                </a:solidFill>
                <a:latin typeface="Tekton Pro" pitchFamily="34" charset="0"/>
              </a:rPr>
              <a:t>Food chain in the compost pile!</a:t>
            </a:r>
            <a:endParaRPr lang="en-US" sz="3600" dirty="0">
              <a:solidFill>
                <a:srgbClr val="FF0000"/>
              </a:solidFill>
              <a:latin typeface="Tekton Pro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590848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1287</TotalTime>
  <Words>124</Words>
  <Application>Microsoft Office PowerPoint</Application>
  <PresentationFormat>On-screen Show (4:3)</PresentationFormat>
  <Paragraphs>22</Paragraphs>
  <Slides>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Office Theme</vt:lpstr>
      <vt:lpstr>PowerPoint Presentation</vt:lpstr>
      <vt:lpstr>We need decomposers to convert organic matter</vt:lpstr>
      <vt:lpstr>Decomposers – Cool vs Hot</vt:lpstr>
      <vt:lpstr>Composting Basics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Blueford</dc:creator>
  <cp:lastModifiedBy>Blueford</cp:lastModifiedBy>
  <cp:revision>36</cp:revision>
  <cp:lastPrinted>2016-04-10T20:11:01Z</cp:lastPrinted>
  <dcterms:created xsi:type="dcterms:W3CDTF">2015-08-16T18:27:37Z</dcterms:created>
  <dcterms:modified xsi:type="dcterms:W3CDTF">2016-04-11T21:30:48Z</dcterms:modified>
</cp:coreProperties>
</file>