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5" r:id="rId9"/>
    <p:sldId id="263" r:id="rId10"/>
    <p:sldId id="260" r:id="rId11"/>
    <p:sldId id="266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872-5FD6-4F75-8B0D-FC241D14A03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D323-6885-45C0-941A-688330DB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Arthropods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Hidden Kingdom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4572000"/>
            <a:ext cx="4800600" cy="1627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invertebrate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Exoskeleton (molts)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Jointed appendages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7" y="2318905"/>
            <a:ext cx="835437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048000"/>
            <a:ext cx="4191000" cy="2738438"/>
          </a:xfrm>
        </p:spPr>
        <p:txBody>
          <a:bodyPr/>
          <a:lstStyle/>
          <a:p>
            <a:r>
              <a:rPr lang="en-US" dirty="0" smtClean="0"/>
              <a:t>Proboscis</a:t>
            </a:r>
          </a:p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Complete</a:t>
            </a:r>
          </a:p>
          <a:p>
            <a:r>
              <a:rPr lang="en-US" dirty="0" smtClean="0"/>
              <a:t>Compound and </a:t>
            </a:r>
            <a:r>
              <a:rPr lang="en-US" dirty="0" err="1" smtClean="0"/>
              <a:t>ocelli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47" y="838200"/>
            <a:ext cx="264102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599"/>
            <a:ext cx="4724401" cy="22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95175"/>
            <a:ext cx="3810000" cy="1877932"/>
          </a:xfrm>
        </p:spPr>
        <p:txBody>
          <a:bodyPr/>
          <a:lstStyle/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Incomplete</a:t>
            </a:r>
          </a:p>
          <a:p>
            <a:r>
              <a:rPr lang="en-US" dirty="0" smtClean="0"/>
              <a:t>Part of life aquatic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162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Nannophya dal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3881"/>
            <a:ext cx="2857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545006"/>
            <a:ext cx="3530600" cy="22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565668"/>
            <a:ext cx="3872230" cy="256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048000" cy="2895600"/>
          </a:xfrm>
        </p:spPr>
        <p:txBody>
          <a:bodyPr/>
          <a:lstStyle/>
          <a:p>
            <a:r>
              <a:rPr lang="en-US" dirty="0" smtClean="0"/>
              <a:t>Incomplete </a:t>
            </a:r>
          </a:p>
          <a:p>
            <a:r>
              <a:rPr lang="en-US" dirty="0" smtClean="0"/>
              <a:t>2 pairs wings</a:t>
            </a:r>
          </a:p>
          <a:p>
            <a:r>
              <a:rPr lang="en-US" dirty="0" smtClean="0"/>
              <a:t>Strong hind legs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81000"/>
            <a:ext cx="348896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60" y="969817"/>
            <a:ext cx="3657600" cy="22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3" y="3581400"/>
            <a:ext cx="3900487" cy="2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Entomologist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583"/>
            <a:ext cx="39719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08026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1630"/>
            <a:ext cx="28670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04791"/>
            <a:ext cx="32524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Body Parts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79418"/>
            <a:ext cx="2971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</a:t>
            </a:r>
          </a:p>
          <a:p>
            <a:r>
              <a:rPr lang="en-US" dirty="0" smtClean="0"/>
              <a:t>Thorax</a:t>
            </a:r>
          </a:p>
          <a:p>
            <a:r>
              <a:rPr lang="en-US" dirty="0" smtClean="0"/>
              <a:t>Abdomen</a:t>
            </a:r>
          </a:p>
          <a:p>
            <a:r>
              <a:rPr lang="en-US" dirty="0" smtClean="0"/>
              <a:t>Antenna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Legs</a:t>
            </a:r>
          </a:p>
          <a:p>
            <a:r>
              <a:rPr lang="en-US" dirty="0" smtClean="0"/>
              <a:t>Exoskeleton</a:t>
            </a:r>
          </a:p>
          <a:p>
            <a:r>
              <a:rPr lang="en-US" dirty="0" smtClean="0"/>
              <a:t>Wings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8091"/>
            <a:ext cx="4788206" cy="30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03" y="3806280"/>
            <a:ext cx="3276600" cy="2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927517"/>
            <a:ext cx="3281362" cy="1344221"/>
          </a:xfrm>
        </p:spPr>
        <p:txBody>
          <a:bodyPr/>
          <a:lstStyle/>
          <a:p>
            <a:r>
              <a:rPr lang="en-US" dirty="0" smtClean="0"/>
              <a:t>Antennae</a:t>
            </a:r>
          </a:p>
          <a:p>
            <a:r>
              <a:rPr lang="en-US" dirty="0" smtClean="0"/>
              <a:t>Mouth parts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09291"/>
            <a:ext cx="21145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09291"/>
            <a:ext cx="156117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9291"/>
            <a:ext cx="1057275" cy="17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16" y="2819399"/>
            <a:ext cx="2989984" cy="23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67000"/>
            <a:ext cx="31337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05350"/>
            <a:ext cx="2762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an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18104"/>
            <a:ext cx="4038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4940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96270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944562"/>
          </a:xfrm>
        </p:spPr>
        <p:txBody>
          <a:bodyPr/>
          <a:lstStyle/>
          <a:p>
            <a:r>
              <a:rPr lang="en-US" b="1" dirty="0" smtClean="0"/>
              <a:t>Metamorphosis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990600"/>
            <a:ext cx="4253345" cy="319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0" y="464127"/>
            <a:ext cx="415995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36" y="3048000"/>
            <a:ext cx="4953000" cy="3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10200" y="762000"/>
            <a:ext cx="3262745" cy="1745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Elytra </a:t>
            </a:r>
          </a:p>
          <a:p>
            <a:r>
              <a:rPr lang="en-US" dirty="0" smtClean="0"/>
              <a:t>Compound</a:t>
            </a:r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4" y="761999"/>
            <a:ext cx="479060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761999"/>
            <a:ext cx="3448050" cy="260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733800"/>
            <a:ext cx="3331932" cy="263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4459" y="3363160"/>
            <a:ext cx="4495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Complex mouth</a:t>
            </a:r>
          </a:p>
          <a:p>
            <a:r>
              <a:rPr lang="en-US" dirty="0" smtClean="0"/>
              <a:t>One pair wings</a:t>
            </a:r>
          </a:p>
          <a:p>
            <a:r>
              <a:rPr lang="en-US" dirty="0" smtClean="0"/>
              <a:t>Compound </a:t>
            </a:r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6" y="2743200"/>
            <a:ext cx="3810000" cy="2819400"/>
          </a:xfrm>
        </p:spPr>
        <p:txBody>
          <a:bodyPr/>
          <a:lstStyle/>
          <a:p>
            <a:r>
              <a:rPr lang="en-US" dirty="0" smtClean="0"/>
              <a:t>May not have wings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41658"/>
            <a:ext cx="3409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516833" cy="20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0683"/>
            <a:ext cx="3762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96" y="3041544"/>
            <a:ext cx="4495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Narrow abdomen</a:t>
            </a:r>
          </a:p>
          <a:p>
            <a:r>
              <a:rPr lang="en-US" dirty="0" smtClean="0"/>
              <a:t>Chewing mandibles</a:t>
            </a:r>
          </a:p>
          <a:p>
            <a:r>
              <a:rPr lang="en-US" dirty="0" smtClean="0"/>
              <a:t>4 wings (if present)</a:t>
            </a:r>
          </a:p>
          <a:p>
            <a:r>
              <a:rPr lang="en-US" dirty="0" smtClean="0"/>
              <a:t>Compound and </a:t>
            </a:r>
            <a:r>
              <a:rPr lang="en-US" dirty="0" err="1" smtClean="0"/>
              <a:t>ocelli</a:t>
            </a:r>
            <a:endParaRPr lang="en-US" dirty="0" smtClean="0"/>
          </a:p>
          <a:p>
            <a:r>
              <a:rPr lang="en-US" dirty="0" smtClean="0"/>
              <a:t>Complete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2" y="685800"/>
            <a:ext cx="29802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444773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1" y="3352800"/>
            <a:ext cx="2967278" cy="24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77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Arthropods The Hidden Kingdom  </vt:lpstr>
      <vt:lpstr>Body Parts</vt:lpstr>
      <vt:lpstr>PowerPoint Presentation</vt:lpstr>
      <vt:lpstr>PowerPoint Presentation</vt:lpstr>
      <vt:lpstr>Metamorphosis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Entomologist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Kingdom  (Insects and other Arthropods)</dc:title>
  <dc:creator>Blueford</dc:creator>
  <cp:lastModifiedBy>Blueford</cp:lastModifiedBy>
  <cp:revision>29</cp:revision>
  <dcterms:created xsi:type="dcterms:W3CDTF">2014-01-23T22:22:05Z</dcterms:created>
  <dcterms:modified xsi:type="dcterms:W3CDTF">2016-03-20T22:12:41Z</dcterms:modified>
</cp:coreProperties>
</file>