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7931-56AB-46E0-BCCA-4AAD895A483C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EF0-4A2E-4151-85BD-36BD0D78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42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7931-56AB-46E0-BCCA-4AAD895A483C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EF0-4A2E-4151-85BD-36BD0D78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808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7931-56AB-46E0-BCCA-4AAD895A483C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EF0-4A2E-4151-85BD-36BD0D78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534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7931-56AB-46E0-BCCA-4AAD895A483C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EF0-4A2E-4151-85BD-36BD0D78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4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7931-56AB-46E0-BCCA-4AAD895A483C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EF0-4A2E-4151-85BD-36BD0D78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2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7931-56AB-46E0-BCCA-4AAD895A483C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EF0-4A2E-4151-85BD-36BD0D78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174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7931-56AB-46E0-BCCA-4AAD895A483C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EF0-4A2E-4151-85BD-36BD0D78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744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7931-56AB-46E0-BCCA-4AAD895A483C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EF0-4A2E-4151-85BD-36BD0D78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24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7931-56AB-46E0-BCCA-4AAD895A483C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EF0-4A2E-4151-85BD-36BD0D78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93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7931-56AB-46E0-BCCA-4AAD895A483C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EF0-4A2E-4151-85BD-36BD0D78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82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D7931-56AB-46E0-BCCA-4AAD895A483C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EF0-4A2E-4151-85BD-36BD0D78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97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D7931-56AB-46E0-BCCA-4AAD895A483C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CDEF0-4A2E-4151-85BD-36BD0D78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9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Solute and Solution</a:t>
            </a:r>
            <a:endParaRPr lang="en-US" sz="7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81200"/>
            <a:ext cx="3352800" cy="4142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306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solute, solvent, solution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62200"/>
            <a:ext cx="8281532" cy="277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6935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Dissolves 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8264769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2657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76200"/>
            <a:ext cx="8229600" cy="1143000"/>
          </a:xfrm>
        </p:spPr>
        <p:txBody>
          <a:bodyPr/>
          <a:lstStyle/>
          <a:p>
            <a:r>
              <a:rPr lang="en-US" dirty="0" smtClean="0"/>
              <a:t>Mixture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19200"/>
            <a:ext cx="6743700" cy="531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57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90600"/>
            <a:ext cx="7270878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6279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Solute and Solution</vt:lpstr>
      <vt:lpstr>solute, solvent, solution</vt:lpstr>
      <vt:lpstr>Dissolves </vt:lpstr>
      <vt:lpstr>Mixture</vt:lpstr>
      <vt:lpstr>PowerPoint Presentation</vt:lpstr>
    </vt:vector>
  </TitlesOfParts>
  <Company>FUJITSU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Solute and Solution</dc:title>
  <dc:creator>corky0871</dc:creator>
  <cp:lastModifiedBy>corky0871</cp:lastModifiedBy>
  <cp:revision>2</cp:revision>
  <dcterms:created xsi:type="dcterms:W3CDTF">2016-08-01T17:35:40Z</dcterms:created>
  <dcterms:modified xsi:type="dcterms:W3CDTF">2016-08-01T18:02:06Z</dcterms:modified>
</cp:coreProperties>
</file>