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37638-962F-4380-BB7C-5B9749631230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76B84-A951-4F78-B4E3-2FE5DA7F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Atomic number =</a:t>
            </a:r>
            <a:r>
              <a:rPr lang="en-US" baseline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protons in the nucleus of an atom, which determines the chemical properties of an element and its place in the periodic table.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Atomic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 – for elementary definition number of protons and neutrons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76B84-A951-4F78-B4E3-2FE5DA7F5F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7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2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2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3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8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7345-FF62-478D-A841-10F7A0D8839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CA82-A10C-446F-AB14-19B30022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362199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atin typeface="Comic Sans MS" panose="030F0702030302020204" pitchFamily="66" charset="0"/>
              </a:rPr>
              <a:t>ELEMENTS AND COMPOUNDS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OVERVIEW OF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PERIODIC TABLE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6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is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912"/>
            <a:ext cx="8229600" cy="609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 way to organize elements known in the Universe</a:t>
            </a:r>
          </a:p>
          <a:p>
            <a:r>
              <a:rPr lang="en-US" dirty="0" smtClean="0"/>
              <a:t>A way to predict if new elements can be found naturally or produced artificially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600200"/>
            <a:ext cx="878996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44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the Element on the</a:t>
            </a:r>
            <a:br>
              <a:rPr lang="en-US" dirty="0" smtClean="0"/>
            </a:br>
            <a:r>
              <a:rPr lang="en-US" dirty="0" smtClean="0"/>
              <a:t>Periodic Table</a:t>
            </a:r>
            <a:endParaRPr lang="en-US" dirty="0"/>
          </a:p>
        </p:txBody>
      </p:sp>
      <p:pic>
        <p:nvPicPr>
          <p:cNvPr id="6" name="Picture 10" descr="PeriodicTable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057400"/>
            <a:ext cx="5248275" cy="381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Building Block of Matter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6102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1" y="1447800"/>
            <a:ext cx="297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2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Chemistry Concepts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Element</a:t>
            </a:r>
            <a:r>
              <a:rPr lang="en-US" dirty="0" smtClean="0"/>
              <a:t> </a:t>
            </a:r>
            <a:r>
              <a:rPr lang="en-US" dirty="0"/>
              <a:t>cannot be chemically </a:t>
            </a:r>
            <a:r>
              <a:rPr lang="en-US" dirty="0" smtClean="0"/>
              <a:t>broken </a:t>
            </a:r>
            <a:r>
              <a:rPr lang="en-US" dirty="0"/>
              <a:t>down into simpler substances and are primary constituents of matter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Molecule</a:t>
            </a:r>
            <a:r>
              <a:rPr lang="en-US" dirty="0" smtClean="0"/>
              <a:t> is a </a:t>
            </a:r>
            <a:r>
              <a:rPr lang="en-US" dirty="0"/>
              <a:t>group of two or more atoms linked together by sharing electrons in a chemical bond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Ion</a:t>
            </a:r>
            <a:r>
              <a:rPr lang="en-US" dirty="0" smtClean="0"/>
              <a:t> is an </a:t>
            </a:r>
            <a:r>
              <a:rPr lang="en-US" dirty="0"/>
              <a:t>atom or molecule with a net electric charge due to the loss or gain of one or more </a:t>
            </a:r>
            <a:r>
              <a:rPr lang="en-US" dirty="0" smtClean="0"/>
              <a:t>electrons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Compound</a:t>
            </a:r>
            <a:r>
              <a:rPr lang="en-US" dirty="0" smtClean="0"/>
              <a:t> is a </a:t>
            </a:r>
            <a:r>
              <a:rPr lang="en-US" dirty="0"/>
              <a:t>thing that is composed of two or more separate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5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60171" cy="58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22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in the body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1620044"/>
            <a:ext cx="80676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61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Groups of Compounds </a:t>
            </a:r>
            <a:br>
              <a:rPr lang="en-US" dirty="0" smtClean="0"/>
            </a:br>
            <a:r>
              <a:rPr lang="en-US" dirty="0" smtClean="0"/>
              <a:t> Human Body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748631"/>
            <a:ext cx="64579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7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048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Solid</a:t>
            </a:r>
          </a:p>
          <a:p>
            <a:pPr algn="ctr"/>
            <a:r>
              <a:rPr lang="en-US" sz="4800" dirty="0" smtClean="0"/>
              <a:t>Liquid</a:t>
            </a:r>
          </a:p>
          <a:p>
            <a:pPr algn="ctr"/>
            <a:r>
              <a:rPr lang="en-US" sz="4800" dirty="0" smtClean="0"/>
              <a:t>Gas</a:t>
            </a:r>
          </a:p>
          <a:p>
            <a:pPr algn="ctr"/>
            <a:r>
              <a:rPr lang="en-US" sz="4800" dirty="0" smtClean="0"/>
              <a:t>Plasma</a:t>
            </a:r>
          </a:p>
          <a:p>
            <a:pPr algn="ctr"/>
            <a:r>
              <a:rPr lang="en-US" sz="4800" dirty="0" smtClean="0"/>
              <a:t>Bose-Einstein Condensate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States of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9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174</Words>
  <Application>Microsoft Office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ELEMENTS AND COMPOUNDS </vt:lpstr>
      <vt:lpstr>What is the Periodic Table</vt:lpstr>
      <vt:lpstr>Reading the Element on the Periodic Table</vt:lpstr>
      <vt:lpstr>Basic Building Block of Matter</vt:lpstr>
      <vt:lpstr>Chemistry Concepts</vt:lpstr>
      <vt:lpstr>PowerPoint Presentation</vt:lpstr>
      <vt:lpstr>Elements in the body</vt:lpstr>
      <vt:lpstr>Major Groups of Compounds   Human Body</vt:lpstr>
      <vt:lpstr>Review of States of Matter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COMPOUNDS </dc:title>
  <dc:creator>Blueford</dc:creator>
  <cp:lastModifiedBy>Blueford</cp:lastModifiedBy>
  <cp:revision>7</cp:revision>
  <dcterms:created xsi:type="dcterms:W3CDTF">2016-07-30T20:39:09Z</dcterms:created>
  <dcterms:modified xsi:type="dcterms:W3CDTF">2016-07-31T20:12:10Z</dcterms:modified>
</cp:coreProperties>
</file>