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6" r:id="rId4"/>
    <p:sldId id="265" r:id="rId5"/>
    <p:sldId id="259" r:id="rId6"/>
    <p:sldId id="262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9" d="100"/>
          <a:sy n="69" d="100"/>
        </p:scale>
        <p:origin x="1891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5CC4-8C0D-40AC-ABF6-40E72DB659D9}" type="datetimeFigureOut">
              <a:rPr lang="en-US" smtClean="0"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10BC-74DA-420B-A17C-A1510170D2F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85" y="2171700"/>
            <a:ext cx="2819400" cy="2438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Fungi is a separate Kingdom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"/>
            <a:ext cx="558703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Molds are a type of fungi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17638"/>
            <a:ext cx="6858000" cy="495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6410"/>
            <a:ext cx="7772400" cy="1470025"/>
          </a:xfrm>
        </p:spPr>
        <p:txBody>
          <a:bodyPr/>
          <a:lstStyle/>
          <a:p>
            <a:r>
              <a:rPr lang="en-US" dirty="0" smtClean="0"/>
              <a:t>Molds – Fungi with a Hyphae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Multicellular Fungi, hyphae make mold look “fuzzy”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3657600" cy="310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066" y="1981200"/>
            <a:ext cx="2616868" cy="237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Penicillin is a Mold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Under a microscope hyphae of penicillin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38400"/>
            <a:ext cx="5800725" cy="39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Molds are nature's </a:t>
            </a:r>
            <a:r>
              <a:rPr lang="en-US" b="1" i="1" dirty="0" smtClean="0"/>
              <a:t>super</a:t>
            </a:r>
            <a:r>
              <a:rPr lang="en-US" dirty="0" smtClean="0"/>
              <a:t>  </a:t>
            </a:r>
            <a:r>
              <a:rPr lang="en-US" dirty="0"/>
              <a:t>"</a:t>
            </a:r>
            <a:r>
              <a:rPr lang="en-US" dirty="0" smtClean="0"/>
              <a:t>recyclers", </a:t>
            </a:r>
            <a:r>
              <a:rPr lang="en-US" dirty="0"/>
              <a:t>feeding on dead and decaying organic material such as trees and </a:t>
            </a:r>
            <a:r>
              <a:rPr lang="en-US" dirty="0" smtClean="0"/>
              <a:t>plants. </a:t>
            </a:r>
          </a:p>
          <a:p>
            <a:r>
              <a:rPr lang="en-US" dirty="0" smtClean="0"/>
              <a:t>They put out spores to reproduce. Mold spores are in the air all around us.</a:t>
            </a:r>
          </a:p>
          <a:p>
            <a:r>
              <a:rPr lang="en-US" dirty="0" smtClean="0"/>
              <a:t>When the conditions are right, the spores grow.</a:t>
            </a:r>
          </a:p>
          <a:p>
            <a:r>
              <a:rPr lang="en-US" dirty="0" smtClean="0"/>
              <a:t>Molds like warm, moist conditions.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280" r="3709"/>
          <a:stretch>
            <a:fillRect/>
          </a:stretch>
        </p:blipFill>
        <p:spPr bwMode="auto">
          <a:xfrm>
            <a:off x="5334000" y="1143000"/>
            <a:ext cx="3657600" cy="51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262192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A spore is part of the life cycle of fungi;  some bacteria</a:t>
            </a:r>
            <a:r>
              <a:rPr lang="en-US" dirty="0"/>
              <a:t> </a:t>
            </a:r>
            <a:r>
              <a:rPr lang="en-US" dirty="0" smtClean="0"/>
              <a:t>and algae.</a:t>
            </a:r>
          </a:p>
          <a:p>
            <a:r>
              <a:rPr lang="en-US" dirty="0" smtClean="0"/>
              <a:t> Mold spores are sometimes round balls at the end of the hairy filaments. </a:t>
            </a:r>
          </a:p>
          <a:p>
            <a:r>
              <a:rPr lang="en-US" dirty="0" smtClean="0"/>
              <a:t>Spores are microscopic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508" y="990600"/>
            <a:ext cx="3456399" cy="230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48074"/>
            <a:ext cx="3443107" cy="2693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Mold have many colors, but like moist and warm areas to grow.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11650"/>
            <a:ext cx="4702927" cy="368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473" y="1676400"/>
            <a:ext cx="3581400" cy="27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95800"/>
            <a:ext cx="2124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Molds can have different structures and often look hairy or fuzzy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4667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239" y="1981200"/>
            <a:ext cx="371828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a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Review the microscope (remember with the Swift GH the objective needs to be 3 inches away from the specimen)</a:t>
            </a:r>
            <a:endParaRPr lang="en-US" dirty="0"/>
          </a:p>
          <a:p>
            <a:r>
              <a:rPr lang="en-US" dirty="0" smtClean="0"/>
              <a:t>They are set to focus already.</a:t>
            </a:r>
          </a:p>
          <a:p>
            <a:r>
              <a:rPr lang="en-US" dirty="0" smtClean="0"/>
              <a:t>Don’t lean on them or touch them.</a:t>
            </a:r>
          </a:p>
          <a:p>
            <a:r>
              <a:rPr lang="en-US" dirty="0" smtClean="0"/>
              <a:t>Ask for help if they get out of focus.</a:t>
            </a:r>
          </a:p>
          <a:p>
            <a:r>
              <a:rPr lang="en-US" dirty="0" smtClean="0"/>
              <a:t>Have a partner hold a flashlight on them so you can see better.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503" y="1905000"/>
            <a:ext cx="355249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217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Fungi is a separate Kingdom</vt:lpstr>
      <vt:lpstr>Molds are a type of fungi</vt:lpstr>
      <vt:lpstr>Molds – Fungi with a Hyphae</vt:lpstr>
      <vt:lpstr>Penicillin is a Mold</vt:lpstr>
      <vt:lpstr>Molds</vt:lpstr>
      <vt:lpstr>Spores</vt:lpstr>
      <vt:lpstr>Mold have many colors, but like moist and warm areas to grow. </vt:lpstr>
      <vt:lpstr>Molds can have different structures and often look hairy or fuzzy</vt:lpstr>
      <vt:lpstr>How to use a microscope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Tiniest decomposers</dc:title>
  <dc:creator>Hp</dc:creator>
  <cp:lastModifiedBy>Joyce Blueford</cp:lastModifiedBy>
  <cp:revision>13</cp:revision>
  <dcterms:created xsi:type="dcterms:W3CDTF">2017-02-04T09:42:52Z</dcterms:created>
  <dcterms:modified xsi:type="dcterms:W3CDTF">2017-09-30T23:10:20Z</dcterms:modified>
</cp:coreProperties>
</file>