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70061-73F6-4907-8CE2-4C63F98E9585}" type="datetimeFigureOut">
              <a:rPr lang="en-US" smtClean="0"/>
              <a:t>8/7/2018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1EFB-9016-4CE9-B602-4100E2DA89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35175"/>
            <a:ext cx="2514600" cy="15462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to plants that don’t get enough nutrients?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/>
          <a:stretch/>
        </p:blipFill>
        <p:spPr bwMode="auto">
          <a:xfrm>
            <a:off x="2743243" y="272305"/>
            <a:ext cx="6382746" cy="635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Low Nitrogen (N)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/>
              <a:t>Symptoms include poor </a:t>
            </a:r>
            <a:r>
              <a:rPr lang="en-US" b="1" dirty="0"/>
              <a:t>plant</a:t>
            </a:r>
            <a:r>
              <a:rPr lang="en-US" dirty="0"/>
              <a:t> growth, and leaves that are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pale green </a:t>
            </a:r>
            <a:r>
              <a:rPr lang="en-US" dirty="0"/>
              <a:t>or </a:t>
            </a:r>
            <a:r>
              <a:rPr lang="en-US" dirty="0">
                <a:solidFill>
                  <a:srgbClr val="FFC000"/>
                </a:solidFill>
              </a:rPr>
              <a:t>yellow</a:t>
            </a:r>
            <a:r>
              <a:rPr lang="en-US" dirty="0"/>
              <a:t> because they are unable to make sufficient chlorophyll.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388794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3679086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smtClean="0"/>
              <a:t>Low Potassium (K)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symptoms </a:t>
            </a:r>
            <a:r>
              <a:rPr lang="en-US" sz="2800" dirty="0" smtClean="0"/>
              <a:t>include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brown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scorching</a:t>
            </a:r>
            <a:r>
              <a:rPr lang="en-US" sz="2800" dirty="0"/>
              <a:t> and </a:t>
            </a:r>
            <a:r>
              <a:rPr lang="en-US" sz="2800" b="1" dirty="0"/>
              <a:t>curling</a:t>
            </a:r>
            <a:r>
              <a:rPr lang="en-US" sz="2800" dirty="0"/>
              <a:t> of </a:t>
            </a:r>
            <a:r>
              <a:rPr lang="en-US" sz="2800" dirty="0" smtClean="0"/>
              <a:t>leaf </a:t>
            </a:r>
            <a:r>
              <a:rPr lang="en-US" sz="2800" dirty="0" smtClean="0"/>
              <a:t>tips, </a:t>
            </a:r>
            <a:r>
              <a:rPr lang="en-US" sz="2800" b="1" dirty="0" smtClean="0">
                <a:solidFill>
                  <a:srgbClr val="FFC000"/>
                </a:solidFill>
              </a:rPr>
              <a:t>yellowing</a:t>
            </a:r>
            <a:r>
              <a:rPr lang="en-US" sz="2800" dirty="0" smtClean="0"/>
              <a:t> </a:t>
            </a:r>
            <a:r>
              <a:rPr lang="en-US" sz="2800" dirty="0"/>
              <a:t>between leaf </a:t>
            </a:r>
            <a:r>
              <a:rPr lang="en-US" sz="2800" dirty="0" smtClean="0"/>
              <a:t>veins and </a:t>
            </a:r>
            <a:r>
              <a:rPr lang="en-US" sz="2800" b="1" dirty="0" smtClean="0">
                <a:solidFill>
                  <a:srgbClr val="660066"/>
                </a:solidFill>
              </a:rPr>
              <a:t>purple</a:t>
            </a:r>
            <a:r>
              <a:rPr lang="en-US" sz="2800" dirty="0" smtClean="0">
                <a:solidFill>
                  <a:srgbClr val="660066"/>
                </a:solidFill>
              </a:rPr>
              <a:t> </a:t>
            </a:r>
            <a:r>
              <a:rPr lang="en-US" sz="2800" dirty="0" smtClean="0"/>
              <a:t>spots. Reduced growth</a:t>
            </a:r>
            <a:r>
              <a:rPr lang="en-US" sz="2800" dirty="0"/>
              <a:t>, root development, and seed and </a:t>
            </a:r>
            <a:r>
              <a:rPr lang="en-US" sz="2800" dirty="0" smtClean="0"/>
              <a:t>fruit.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438400"/>
            <a:ext cx="2988903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19400"/>
            <a:ext cx="540885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Low Phosphorus (P)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135563"/>
          </a:xfrm>
        </p:spPr>
        <p:txBody>
          <a:bodyPr/>
          <a:lstStyle/>
          <a:p>
            <a:r>
              <a:rPr lang="en-US" b="1" dirty="0"/>
              <a:t>Plants</a:t>
            </a:r>
            <a:r>
              <a:rPr lang="en-US" dirty="0"/>
              <a:t> deficient in </a:t>
            </a:r>
            <a:r>
              <a:rPr lang="en-US" b="1" dirty="0"/>
              <a:t>phosphorus</a:t>
            </a:r>
            <a:r>
              <a:rPr lang="en-US" dirty="0"/>
              <a:t> </a:t>
            </a:r>
            <a:r>
              <a:rPr lang="en-US" dirty="0" smtClean="0"/>
              <a:t>don’t grow </a:t>
            </a:r>
            <a:r>
              <a:rPr lang="en-US" dirty="0" smtClean="0"/>
              <a:t>well      (so </a:t>
            </a:r>
            <a:r>
              <a:rPr lang="en-US" dirty="0" smtClean="0"/>
              <a:t>are smaller).  </a:t>
            </a:r>
            <a:r>
              <a:rPr lang="en-US" dirty="0" smtClean="0"/>
              <a:t>Leaves may have </a:t>
            </a:r>
            <a:r>
              <a:rPr lang="en-US" dirty="0"/>
              <a:t>an abnormal </a:t>
            </a:r>
            <a:r>
              <a:rPr lang="en-US" b="1" dirty="0">
                <a:solidFill>
                  <a:srgbClr val="003300"/>
                </a:solidFill>
              </a:rPr>
              <a:t>dark-green</a:t>
            </a:r>
            <a:r>
              <a:rPr lang="en-US" dirty="0">
                <a:solidFill>
                  <a:srgbClr val="003300"/>
                </a:solidFill>
              </a:rPr>
              <a:t> </a:t>
            </a:r>
            <a:r>
              <a:rPr lang="en-US" dirty="0" smtClean="0"/>
              <a:t>or a </a:t>
            </a:r>
            <a:r>
              <a:rPr lang="en-US" b="1" dirty="0" smtClean="0">
                <a:solidFill>
                  <a:srgbClr val="990033"/>
                </a:solidFill>
              </a:rPr>
              <a:t>reddish-purple </a:t>
            </a:r>
            <a:r>
              <a:rPr lang="en-US" dirty="0" smtClean="0"/>
              <a:t>color.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6334397" cy="42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33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What happens to plants that don’t get enough nutrients?</vt:lpstr>
      <vt:lpstr>Low Nitrogen (N)</vt:lpstr>
      <vt:lpstr>Low Potassium (K)</vt:lpstr>
      <vt:lpstr>Low Phosphorus (P)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to plants that don’t get enough nutrients?</dc:title>
  <dc:creator>Hp</dc:creator>
  <cp:lastModifiedBy>Hp</cp:lastModifiedBy>
  <cp:revision>7</cp:revision>
  <dcterms:created xsi:type="dcterms:W3CDTF">2018-02-09T15:09:38Z</dcterms:created>
  <dcterms:modified xsi:type="dcterms:W3CDTF">2018-08-07T07:41:13Z</dcterms:modified>
</cp:coreProperties>
</file>