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59" r:id="rId4"/>
    <p:sldId id="258" r:id="rId5"/>
    <p:sldId id="268" r:id="rId6"/>
    <p:sldId id="256" r:id="rId7"/>
    <p:sldId id="257" r:id="rId8"/>
    <p:sldId id="266" r:id="rId9"/>
    <p:sldId id="27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2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4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DC6C-A8B1-4086-937E-5537B7CD3DB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6E88-573D-4F8A-A221-FD7D2B2F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2g4CrgtrJAhVK82MKHctvAEYQjRwIBw&amp;url=https://en.wikipedia.org/wiki/Ocean_current&amp;psig=AFQjCNFsDsf54zjYvqmmhOUs-x0d8pGraQ&amp;ust=14501367019754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Oceans and Atmosphere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Oceans are the envelope of water</a:t>
            </a:r>
          </a:p>
          <a:p>
            <a:r>
              <a:rPr lang="en-US" dirty="0" smtClean="0"/>
              <a:t>Atmosphere is envelope of air</a:t>
            </a:r>
          </a:p>
          <a:p>
            <a:r>
              <a:rPr lang="en-US" dirty="0" smtClean="0"/>
              <a:t>Their interaction creates weather  </a:t>
            </a:r>
          </a:p>
          <a:p>
            <a:r>
              <a:rPr lang="en-US" dirty="0" smtClean="0"/>
              <a:t>Earth Movement on axis causes Coriolis Motion</a:t>
            </a:r>
          </a:p>
          <a:p>
            <a:r>
              <a:rPr lang="en-US" dirty="0" smtClean="0"/>
              <a:t>Solar </a:t>
            </a:r>
            <a:r>
              <a:rPr lang="en-US" dirty="0" smtClean="0"/>
              <a:t>radiation </a:t>
            </a:r>
            <a:r>
              <a:rPr lang="en-US" dirty="0" smtClean="0"/>
              <a:t>– temperature differences from land, water, and 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17585"/>
            <a:ext cx="9144000" cy="711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088389"/>
            <a:ext cx="4267200" cy="296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Coriolis Effect – Rotation on Axis</a:t>
            </a:r>
            <a:br>
              <a:rPr lang="en-US" dirty="0" smtClean="0"/>
            </a:br>
            <a:r>
              <a:rPr lang="en-US" dirty="0" smtClean="0"/>
              <a:t>affects oceans and atmosphere</a:t>
            </a:r>
            <a:endParaRPr lang="en-US" dirty="0"/>
          </a:p>
        </p:txBody>
      </p:sp>
      <p:pic>
        <p:nvPicPr>
          <p:cNvPr id="1026" name="Picture 2" descr="https://upload.wikimedia.org/wikipedia/commons/c/cc/Ocean_surface_curre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4197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Currents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8077200" cy="45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Currents (NASA)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58613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 – Driving 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6294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935" y="6102403"/>
            <a:ext cx="436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Misconception:  heat is directly from the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Temperature variations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239000" cy="44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change over 63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26346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Changes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0633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Changes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467600" cy="478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74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Oceans and Atmosphere</vt:lpstr>
      <vt:lpstr>Coriolis Effect – Rotation on Axis affects oceans and atmosphere</vt:lpstr>
      <vt:lpstr>Atmospheric Currents</vt:lpstr>
      <vt:lpstr>Surface Currents (NASA)</vt:lpstr>
      <vt:lpstr>Solar Radiation – Driving Force</vt:lpstr>
      <vt:lpstr>Temperature variations</vt:lpstr>
      <vt:lpstr>Temperature change over 63 years</vt:lpstr>
      <vt:lpstr>Atmosphere Changes</vt:lpstr>
      <vt:lpstr>Atmosphere Changes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Blueford</dc:creator>
  <cp:lastModifiedBy>Blueford</cp:lastModifiedBy>
  <cp:revision>26</cp:revision>
  <dcterms:created xsi:type="dcterms:W3CDTF">2015-12-09T02:32:46Z</dcterms:created>
  <dcterms:modified xsi:type="dcterms:W3CDTF">2016-01-10T00:06:13Z</dcterms:modified>
</cp:coreProperties>
</file>