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1" r:id="rId5"/>
    <p:sldId id="259" r:id="rId6"/>
    <p:sldId id="258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E6FD-9DE9-41B0-8925-1A2DC1B9DD3B}" type="datetimeFigureOut">
              <a:rPr lang="en-US" smtClean="0"/>
              <a:pPr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F7A-C006-4386-85B7-83572170E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E6FD-9DE9-41B0-8925-1A2DC1B9DD3B}" type="datetimeFigureOut">
              <a:rPr lang="en-US" smtClean="0"/>
              <a:pPr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F7A-C006-4386-85B7-83572170E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8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E6FD-9DE9-41B0-8925-1A2DC1B9DD3B}" type="datetimeFigureOut">
              <a:rPr lang="en-US" smtClean="0"/>
              <a:pPr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F7A-C006-4386-85B7-83572170E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8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E6FD-9DE9-41B0-8925-1A2DC1B9DD3B}" type="datetimeFigureOut">
              <a:rPr lang="en-US" smtClean="0"/>
              <a:pPr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F7A-C006-4386-85B7-83572170E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7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E6FD-9DE9-41B0-8925-1A2DC1B9DD3B}" type="datetimeFigureOut">
              <a:rPr lang="en-US" smtClean="0"/>
              <a:pPr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F7A-C006-4386-85B7-83572170E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9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E6FD-9DE9-41B0-8925-1A2DC1B9DD3B}" type="datetimeFigureOut">
              <a:rPr lang="en-US" smtClean="0"/>
              <a:pPr/>
              <a:t>5/21/2016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F7A-C006-4386-85B7-83572170E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8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E6FD-9DE9-41B0-8925-1A2DC1B9DD3B}" type="datetimeFigureOut">
              <a:rPr lang="en-US" smtClean="0"/>
              <a:pPr/>
              <a:t>5/21/2016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F7A-C006-4386-85B7-83572170E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9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E6FD-9DE9-41B0-8925-1A2DC1B9DD3B}" type="datetimeFigureOut">
              <a:rPr lang="en-US" smtClean="0"/>
              <a:pPr/>
              <a:t>5/21/2016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F7A-C006-4386-85B7-83572170E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4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E6FD-9DE9-41B0-8925-1A2DC1B9DD3B}" type="datetimeFigureOut">
              <a:rPr lang="en-US" smtClean="0"/>
              <a:pPr/>
              <a:t>5/21/2016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F7A-C006-4386-85B7-83572170E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8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E6FD-9DE9-41B0-8925-1A2DC1B9DD3B}" type="datetimeFigureOut">
              <a:rPr lang="en-US" smtClean="0"/>
              <a:pPr/>
              <a:t>5/21/2016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F7A-C006-4386-85B7-83572170E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5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E6FD-9DE9-41B0-8925-1A2DC1B9DD3B}" type="datetimeFigureOut">
              <a:rPr lang="en-US" smtClean="0"/>
              <a:pPr/>
              <a:t>5/21/2016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F7A-C006-4386-85B7-83572170E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9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5E6FD-9DE9-41B0-8925-1A2DC1B9DD3B}" type="datetimeFigureOut">
              <a:rPr lang="en-US" smtClean="0"/>
              <a:pPr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03F7A-C006-4386-85B7-83572170E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1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ekton Pro" pitchFamily="34" charset="0"/>
              </a:rPr>
              <a:t>Mimicry</a:t>
            </a:r>
            <a:endParaRPr lang="en-US" dirty="0">
              <a:latin typeface="Tekton Pro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609600"/>
            <a:ext cx="7848600" cy="19812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Stymie XBd BT" panose="02060903040705020404" pitchFamily="18" charset="0"/>
              </a:rPr>
              <a:t>Bees and Flies</a:t>
            </a:r>
            <a:endParaRPr lang="en-US" sz="6000" b="1" dirty="0">
              <a:solidFill>
                <a:srgbClr val="FF0000"/>
              </a:solidFill>
              <a:latin typeface="Stymie XBd BT" panose="020609030407050204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4191000"/>
            <a:ext cx="701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ffectLst/>
              </a:rPr>
              <a:t>The imitating species is called the </a:t>
            </a:r>
            <a:r>
              <a:rPr lang="en-US" sz="2800" i="1" u="sng" dirty="0" smtClean="0">
                <a:effectLst/>
              </a:rPr>
              <a:t>mimic</a:t>
            </a:r>
            <a:r>
              <a:rPr lang="en-US" sz="2800" dirty="0" smtClean="0">
                <a:effectLst/>
              </a:rPr>
              <a:t>, while the imitated species (protected by its toxicity or foul taste) is known as the </a:t>
            </a:r>
            <a:r>
              <a:rPr lang="en-US" sz="2800" i="1" u="sng" dirty="0" smtClean="0">
                <a:effectLst/>
              </a:rPr>
              <a:t>model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10578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2038"/>
            <a:ext cx="8229600" cy="2544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you get close to bees?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 or why not?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905000"/>
            <a:ext cx="52578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BEE </a:t>
            </a:r>
            <a:br>
              <a:rPr lang="en-US" dirty="0" smtClean="0"/>
            </a:br>
            <a:r>
              <a:rPr lang="en-US" dirty="0" smtClean="0"/>
              <a:t>Long antenna, 4 wings</a:t>
            </a:r>
            <a:endParaRPr lang="en-US" dirty="0"/>
          </a:p>
        </p:txBody>
      </p:sp>
      <p:pic>
        <p:nvPicPr>
          <p:cNvPr id="4" name="Content Placeholder 3" descr="http://media.wiley.com/Lux/36/248636.image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6388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3834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FLY </a:t>
            </a:r>
            <a:br>
              <a:rPr lang="en-US" dirty="0" smtClean="0"/>
            </a:br>
            <a:r>
              <a:rPr lang="en-US" dirty="0" smtClean="0"/>
              <a:t>2 wings, small antenna, bigger eyes</a:t>
            </a:r>
            <a:endParaRPr lang="en-US" dirty="0"/>
          </a:p>
        </p:txBody>
      </p:sp>
      <p:pic>
        <p:nvPicPr>
          <p:cNvPr id="4" name="Content Placeholder 3" descr="An adult male hover fly, Allograpta obliqua (Say).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59436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399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5 bees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400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81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these flies or bees?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7010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15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Bees and Flies - Activity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0"/>
            <a:ext cx="4476750" cy="185864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86200"/>
            <a:ext cx="3283527" cy="22098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27" y="3843078"/>
            <a:ext cx="3041073" cy="22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88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47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Mimicry</vt:lpstr>
      <vt:lpstr> Do you get close to bees?        Why or why not? </vt:lpstr>
      <vt:lpstr>BEE  Long antenna, 4 wings</vt:lpstr>
      <vt:lpstr>FLY  2 wings, small antenna, bigger eyes</vt:lpstr>
      <vt:lpstr>Find the 5 bees</vt:lpstr>
      <vt:lpstr>Are these flies or bees?</vt:lpstr>
      <vt:lpstr>Bees and Flies - Activity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Mimicry</dc:title>
  <dc:creator>Blueford</dc:creator>
  <cp:lastModifiedBy>Blueford</cp:lastModifiedBy>
  <cp:revision>8</cp:revision>
  <dcterms:created xsi:type="dcterms:W3CDTF">2016-02-19T21:30:46Z</dcterms:created>
  <dcterms:modified xsi:type="dcterms:W3CDTF">2016-05-22T01:37:29Z</dcterms:modified>
</cp:coreProperties>
</file>