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60" r:id="rId4"/>
    <p:sldId id="261" r:id="rId5"/>
    <p:sldId id="262" r:id="rId6"/>
    <p:sldId id="263" r:id="rId7"/>
    <p:sldId id="264" r:id="rId8"/>
    <p:sldId id="277" r:id="rId9"/>
    <p:sldId id="276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>
        <p:scale>
          <a:sx n="40" d="100"/>
          <a:sy n="40" d="100"/>
        </p:scale>
        <p:origin x="-2256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2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4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DC6C-A8B1-4086-937E-5537B7CD3DBF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6E88-573D-4F8A-A221-FD7D2B2FA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2g4CrgtrJAhVK82MKHctvAEYQjRwIBw&amp;url=https://en.wikipedia.org/wiki/Ocean_current&amp;psig=AFQjCNFsDsf54zjYvqmmhOUs-x0d8pGraQ&amp;ust=14501367019754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088389"/>
            <a:ext cx="4267200" cy="296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 Movements</a:t>
            </a:r>
            <a:endParaRPr lang="en-US" dirty="0"/>
          </a:p>
        </p:txBody>
      </p:sp>
      <p:pic>
        <p:nvPicPr>
          <p:cNvPr id="1026" name="Picture 2" descr="https://upload.wikimedia.org/wikipedia/commons/c/cc/Ocean_surface_curre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4197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981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Rotating  Earth influences  basic motion of ocean and atmospheric currents (Coriolis Effect)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has decreased but……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9818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through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9" y="1676400"/>
            <a:ext cx="69151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438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Bathymetry (barrier for water) Topography  (barrier for air)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715000"/>
            <a:ext cx="843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some barriers underwater that would change the direction of water currents?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6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9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Thermohaline Circulation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the large-scale ocean </a:t>
            </a:r>
            <a:r>
              <a:rPr lang="en-US" sz="2000" b="1" dirty="0" smtClean="0"/>
              <a:t>circulation</a:t>
            </a:r>
            <a:r>
              <a:rPr lang="en-US" sz="2000" dirty="0" smtClean="0"/>
              <a:t> that is driven by differences in water </a:t>
            </a:r>
            <a:r>
              <a:rPr lang="en-US" sz="2000" b="1" u="sng" dirty="0" smtClean="0"/>
              <a:t>density</a:t>
            </a:r>
            <a:r>
              <a:rPr lang="en-US" sz="2000" dirty="0" smtClean="0"/>
              <a:t> in the oceans created by surface heat and cold depths  and </a:t>
            </a:r>
            <a:br>
              <a:rPr lang="en-US" sz="2000" dirty="0" smtClean="0"/>
            </a:br>
            <a:r>
              <a:rPr lang="en-US" sz="2000" dirty="0" smtClean="0"/>
              <a:t>fresh  water (ice melt or river run-off) to salt water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98624"/>
            <a:ext cx="6781800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density create slow moving water currents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2100"/>
            <a:ext cx="7239000" cy="47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currents are created by density difference but change course depending on underwater mountains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7416"/>
            <a:ext cx="7696200" cy="50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the currents return they get warmer near the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399309"/>
            <a:ext cx="7696200" cy="50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whole cycle takes 1,000 years to complete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5455"/>
            <a:ext cx="7543800" cy="4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denser?  Cold water or warm water.?</a:t>
            </a:r>
          </a:p>
          <a:p>
            <a:endParaRPr lang="en-US" dirty="0"/>
          </a:p>
          <a:p>
            <a:r>
              <a:rPr lang="en-US" dirty="0" smtClean="0"/>
              <a:t>Which is denser?  Salty water or Fresh water?</a:t>
            </a:r>
          </a:p>
          <a:p>
            <a:endParaRPr lang="en-US" dirty="0"/>
          </a:p>
          <a:p>
            <a:r>
              <a:rPr lang="en-US" dirty="0" smtClean="0"/>
              <a:t>Which kinds will sink?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8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Since 2000, solar radiation absorption in the Arctic has increased 5%. In this image, red represents absorption increase,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while </a:t>
            </a:r>
            <a:r>
              <a:rPr lang="en-US" sz="2200" dirty="0"/>
              <a:t>blue represents solar ice decrease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5350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140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Ocean Movements</vt:lpstr>
      <vt:lpstr>PowerPoint Presentation</vt:lpstr>
      <vt:lpstr>Thermohaline Circulation  the large-scale ocean circulation that is driven by differences in water density in the oceans created by surface heat and cold depths  and  fresh  water (ice melt or river run-off) to salt water</vt:lpstr>
      <vt:lpstr>Differences in density create slow moving water currents</vt:lpstr>
      <vt:lpstr>These currents are created by density difference but change course depending on underwater mountains  </vt:lpstr>
      <vt:lpstr>As the currents return they get warmer near the surface</vt:lpstr>
      <vt:lpstr>The whole cycle takes 1,000 years to complete</vt:lpstr>
      <vt:lpstr>density</vt:lpstr>
      <vt:lpstr>Since 2000, solar radiation absorption in the Arctic has increased 5%. In this image, red represents absorption increase,  while blue represents solar ice decrease.  </vt:lpstr>
      <vt:lpstr>Ice has decreased but……</vt:lpstr>
      <vt:lpstr>Ice through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Blueford</dc:creator>
  <cp:lastModifiedBy>Blueford</cp:lastModifiedBy>
  <cp:revision>35</cp:revision>
  <dcterms:created xsi:type="dcterms:W3CDTF">2015-12-09T02:32:46Z</dcterms:created>
  <dcterms:modified xsi:type="dcterms:W3CDTF">2016-04-18T03:07:21Z</dcterms:modified>
</cp:coreProperties>
</file>