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03" r:id="rId3"/>
    <p:sldId id="299" r:id="rId4"/>
    <p:sldId id="300" r:id="rId5"/>
    <p:sldId id="301" r:id="rId6"/>
    <p:sldId id="305" r:id="rId7"/>
    <p:sldId id="287" r:id="rId8"/>
    <p:sldId id="304" r:id="rId9"/>
    <p:sldId id="290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>
        <p:scale>
          <a:sx n="60" d="100"/>
          <a:sy n="60" d="100"/>
        </p:scale>
        <p:origin x="-170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34B3-7233-463E-874E-C503A80EAD61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F61F-8A18-4707-8D05-8811C1158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CC91-A886-498A-81FE-C5BA0342A1C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What makes up healthy soil?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1913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2743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experiments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1.  Test density of rock, soil and compost.  Compare which sinks or floats: sand, soil or </a:t>
            </a:r>
            <a:r>
              <a:rPr lang="en-US" dirty="0" smtClean="0"/>
              <a:t>compost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 Identify which </a:t>
            </a:r>
            <a:r>
              <a:rPr lang="en-US" u="sng" dirty="0" smtClean="0"/>
              <a:t>layer </a:t>
            </a:r>
            <a:r>
              <a:rPr lang="en-US" dirty="0" smtClean="0"/>
              <a:t>a soil sample came from by soil characteristics.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 Can you find any magnetic </a:t>
            </a:r>
            <a:r>
              <a:rPr lang="en-US" dirty="0" smtClean="0"/>
              <a:t>particles in </a:t>
            </a:r>
            <a:r>
              <a:rPr lang="en-US" dirty="0" smtClean="0"/>
              <a:t>soils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219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444836"/>
            <a:ext cx="85344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 smtClean="0">
                <a:latin typeface="Tekton Pro" pitchFamily="34" charset="0"/>
              </a:rPr>
              <a:t>The above is the best ratio for plants.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n-ea"/>
                <a:cs typeface="+mn-cs"/>
              </a:rPr>
              <a:t>Organic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n-ea"/>
                <a:cs typeface="+mn-cs"/>
              </a:rPr>
              <a:t> matter is a small but critical part of soil.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Tekton Pro" pitchFamily="34" charset="0"/>
                <a:ea typeface="+mj-ea"/>
                <a:cs typeface="+mj-cs"/>
              </a:rPr>
              <a:t>Healthy soil is a mix of minerals, air, water and organic material (compost)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itchFamily="34" charset="0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724400" y="4277380"/>
            <a:ext cx="1752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4658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COMPOST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Compost is </a:t>
            </a:r>
            <a:r>
              <a:rPr lang="en-US" dirty="0" smtClean="0"/>
              <a:t>critical for healthy </a:t>
            </a:r>
            <a:r>
              <a:rPr lang="en-US" dirty="0" smtClean="0"/>
              <a:t>soil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…do you think plants will be healthy if we planted them in </a:t>
            </a:r>
            <a:r>
              <a:rPr lang="en-US" b="1" dirty="0" smtClean="0"/>
              <a:t>ONLY</a:t>
            </a:r>
            <a:r>
              <a:rPr lang="en-US" dirty="0" smtClean="0"/>
              <a:t> compost?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62200"/>
            <a:ext cx="4200526" cy="42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3048000" cy="6096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Turns out: NO!</a:t>
            </a:r>
          </a:p>
          <a:p>
            <a:r>
              <a:rPr lang="en-US" dirty="0" smtClean="0"/>
              <a:t>Plants do not grow well if planted in </a:t>
            </a:r>
            <a:r>
              <a:rPr lang="en-US" b="1" dirty="0" smtClean="0"/>
              <a:t>ONLY</a:t>
            </a:r>
            <a:r>
              <a:rPr lang="en-US" dirty="0" smtClean="0"/>
              <a:t> compost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you</a:t>
            </a:r>
            <a:r>
              <a:rPr lang="en-US" dirty="0" smtClean="0"/>
              <a:t> ate </a:t>
            </a:r>
            <a:r>
              <a:rPr lang="en-US" b="1" dirty="0" smtClean="0"/>
              <a:t>ONLY</a:t>
            </a:r>
            <a:r>
              <a:rPr lang="en-US" dirty="0" smtClean="0"/>
              <a:t> vitamins would you be healthy?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19200"/>
            <a:ext cx="5429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5486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Too many vitamins can make you sick!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3352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Plus, compost is lighter weight than soil minerals and tends to float.  </a:t>
            </a:r>
            <a:r>
              <a:rPr lang="en-US" sz="3600" dirty="0" smtClean="0"/>
              <a:t>Compost doesn’t </a:t>
            </a:r>
            <a:r>
              <a:rPr lang="en-US" sz="3600" dirty="0" smtClean="0"/>
              <a:t>hold plant roots in place. 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68008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Soil starts with hard rock that breaks down, small plants grow and add organic matter that supports larger plants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—it takes a LONG time to form soil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20641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505200"/>
            <a:ext cx="19878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05200"/>
            <a:ext cx="1981200" cy="20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505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has layers--</a:t>
            </a:r>
            <a:br>
              <a:rPr lang="en-US" dirty="0" smtClean="0"/>
            </a:br>
            <a:r>
              <a:rPr lang="en-US" sz="3600" dirty="0" smtClean="0"/>
              <a:t>top layers have more organic matter</a:t>
            </a:r>
            <a:br>
              <a:rPr lang="en-US" sz="3600" dirty="0" smtClean="0"/>
            </a:br>
            <a:r>
              <a:rPr lang="en-US" sz="3600" dirty="0" smtClean="0"/>
              <a:t>bottom layer has little to no organic matter. 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4" y="1905000"/>
            <a:ext cx="6051369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21546"/>
            <a:ext cx="4160982" cy="51469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latin typeface="Tekton Pro" pitchFamily="34" charset="0"/>
              </a:rPr>
              <a:t>O  – layer of organic material on top of soil (dead leaves etc)</a:t>
            </a:r>
          </a:p>
          <a:p>
            <a:pPr marL="0" indent="0">
              <a:buNone/>
            </a:pPr>
            <a:r>
              <a:rPr lang="en-US" sz="4800" dirty="0" smtClean="0">
                <a:latin typeface="Tekton Pro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800" dirty="0" smtClean="0">
                <a:latin typeface="Tekton Pro" pitchFamily="34" charset="0"/>
              </a:rPr>
              <a:t> A  -- topsoil </a:t>
            </a:r>
            <a:r>
              <a:rPr lang="en-US" sz="4800" dirty="0" smtClean="0">
                <a:latin typeface="Tekton Pro" pitchFamily="34" charset="0"/>
              </a:rPr>
              <a:t> - </a:t>
            </a:r>
            <a:r>
              <a:rPr lang="en-US" sz="4800" dirty="0" smtClean="0">
                <a:latin typeface="Tekton Pro" pitchFamily="34" charset="0"/>
              </a:rPr>
              <a:t>lots of organic matter plus </a:t>
            </a:r>
            <a:r>
              <a:rPr lang="en-US" sz="4800" dirty="0" smtClean="0">
                <a:latin typeface="Tekton Pro" pitchFamily="34" charset="0"/>
              </a:rPr>
              <a:t>minerals (clay, sand and silt)</a:t>
            </a:r>
            <a:endParaRPr lang="en-US" sz="4800" dirty="0">
              <a:latin typeface="Tekton Pro" pitchFamily="34" charset="0"/>
            </a:endParaRPr>
          </a:p>
          <a:p>
            <a:pPr marL="0" indent="0">
              <a:buNone/>
            </a:pPr>
            <a:endParaRPr lang="en-US" sz="4800" dirty="0" smtClean="0">
              <a:latin typeface="Tekton Pro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ekton Pro" pitchFamily="34" charset="0"/>
              </a:rPr>
              <a:t>B  – </a:t>
            </a:r>
            <a:r>
              <a:rPr lang="en-US" sz="4800" dirty="0" smtClean="0">
                <a:latin typeface="Tekton Pro" pitchFamily="34" charset="0"/>
              </a:rPr>
              <a:t>subsoil – parent material and</a:t>
            </a:r>
            <a:r>
              <a:rPr lang="en-US" sz="4800" dirty="0">
                <a:latin typeface="Tekton Pro" pitchFamily="34" charset="0"/>
              </a:rPr>
              <a:t> </a:t>
            </a:r>
            <a:r>
              <a:rPr lang="en-US" sz="4800" dirty="0" smtClean="0">
                <a:latin typeface="Tekton Pro" pitchFamily="34" charset="0"/>
              </a:rPr>
              <a:t>s</a:t>
            </a:r>
            <a:r>
              <a:rPr lang="en-US" sz="4800" dirty="0" smtClean="0">
                <a:latin typeface="Tekton Pro" pitchFamily="34" charset="0"/>
              </a:rPr>
              <a:t>ome </a:t>
            </a:r>
            <a:r>
              <a:rPr lang="en-US" sz="4800" dirty="0" smtClean="0">
                <a:latin typeface="Tekton Pro" pitchFamily="34" charset="0"/>
              </a:rPr>
              <a:t>organic material</a:t>
            </a:r>
          </a:p>
          <a:p>
            <a:pPr marL="0" indent="0">
              <a:buNone/>
            </a:pPr>
            <a:endParaRPr lang="en-US" sz="4800" dirty="0">
              <a:latin typeface="Tekton Pro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ekton Pro" pitchFamily="34" charset="0"/>
              </a:rPr>
              <a:t>C  – parent </a:t>
            </a:r>
            <a:r>
              <a:rPr lang="en-US" sz="4800" dirty="0" smtClean="0">
                <a:latin typeface="Tekton Pro" pitchFamily="34" charset="0"/>
              </a:rPr>
              <a:t>material (eroded bedrock),  </a:t>
            </a:r>
            <a:r>
              <a:rPr lang="en-US" sz="4800" dirty="0" smtClean="0">
                <a:latin typeface="Tekton Pro" pitchFamily="34" charset="0"/>
              </a:rPr>
              <a:t>almost </a:t>
            </a:r>
            <a:r>
              <a:rPr lang="en-US" sz="4800" dirty="0" smtClean="0">
                <a:latin typeface="Tekton Pro" pitchFamily="34" charset="0"/>
              </a:rPr>
              <a:t>no </a:t>
            </a:r>
            <a:r>
              <a:rPr lang="en-US" sz="4800" dirty="0" smtClean="0">
                <a:latin typeface="Tekton Pro" pitchFamily="34" charset="0"/>
              </a:rPr>
              <a:t>organic material</a:t>
            </a:r>
          </a:p>
          <a:p>
            <a:pPr marL="0" indent="0">
              <a:buNone/>
            </a:pPr>
            <a:endParaRPr lang="en-US" sz="4800" dirty="0" smtClean="0">
              <a:latin typeface="Tekton Pro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ekton Pro" pitchFamily="34" charset="0"/>
              </a:rPr>
              <a:t>R  -- is just rock (called </a:t>
            </a:r>
            <a:r>
              <a:rPr lang="en-US" sz="4800" dirty="0" smtClean="0">
                <a:latin typeface="Tekton Pro" pitchFamily="34" charset="0"/>
              </a:rPr>
              <a:t>bedrock)</a:t>
            </a:r>
            <a:endParaRPr lang="en-US" sz="4800" dirty="0">
              <a:latin typeface="Tekton Pro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00200" y="144168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ekton Pro" pitchFamily="34" charset="0"/>
              </a:rPr>
              <a:t>Mature soil layers are defined by amount of organic material</a:t>
            </a:r>
            <a:endParaRPr lang="en-US" sz="4000" b="1" dirty="0">
              <a:latin typeface="Tekton Pro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447800"/>
            <a:ext cx="4419600" cy="5569527"/>
            <a:chOff x="457200" y="831272"/>
            <a:chExt cx="4724400" cy="57219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831272"/>
              <a:ext cx="4724400" cy="572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743200" y="2209800"/>
              <a:ext cx="236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Soils can also be described by </a:t>
            </a:r>
            <a:br>
              <a:rPr lang="en-US" sz="3600" dirty="0" smtClean="0"/>
            </a:br>
            <a:r>
              <a:rPr lang="en-US" sz="3600" dirty="0" smtClean="0"/>
              <a:t>mineral type, color, particle size and </a:t>
            </a:r>
            <a:br>
              <a:rPr lang="en-US" sz="3600" dirty="0" smtClean="0"/>
            </a:br>
            <a:r>
              <a:rPr lang="en-US" sz="3600" dirty="0" smtClean="0"/>
              <a:t>if the minerals are magnetic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7"/>
          <a:stretch>
            <a:fillRect/>
          </a:stretch>
        </p:blipFill>
        <p:spPr bwMode="auto">
          <a:xfrm>
            <a:off x="609600" y="2057400"/>
            <a:ext cx="350519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1867"/>
          <a:stretch>
            <a:fillRect/>
          </a:stretch>
        </p:blipFill>
        <p:spPr bwMode="auto">
          <a:xfrm>
            <a:off x="4953000" y="2133600"/>
            <a:ext cx="3810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of soil profile of </a:t>
            </a:r>
            <a:r>
              <a:rPr lang="en-US" sz="2800" dirty="0" smtClean="0"/>
              <a:t>coarse </a:t>
            </a:r>
            <a:r>
              <a:rPr lang="en-US" sz="2800" dirty="0" smtClean="0"/>
              <a:t>and fine soils.  Where is the darkest layer in each?  Why is it so dark?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17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7205</TotalTime>
  <Words>284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What makes up healthy soil?</vt:lpstr>
      <vt:lpstr>PowerPoint Presentation</vt:lpstr>
      <vt:lpstr>Compost is critical for healthy soil  But …do you think plants will be healthy if we planted them in ONLY compost?</vt:lpstr>
      <vt:lpstr>PowerPoint Presentation</vt:lpstr>
      <vt:lpstr>Plus, compost is lighter weight than soil minerals and tends to float.  Compost doesn’t hold plant roots in place.  </vt:lpstr>
      <vt:lpstr>Soil starts with hard rock that breaks down, small plants grow and add organic matter that supports larger plants  —it takes a LONG time to form soil </vt:lpstr>
      <vt:lpstr>Soil has layers-- top layers have more organic matter bottom layer has little to no organic matter.  </vt:lpstr>
      <vt:lpstr>Mature soil layers are defined by amount of organic material</vt:lpstr>
      <vt:lpstr>Soils can also be described by  mineral type, color, particle size and  if the minerals are magnetic</vt:lpstr>
      <vt:lpstr>Three experiments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Blueford</dc:creator>
  <cp:lastModifiedBy>Hp</cp:lastModifiedBy>
  <cp:revision>57</cp:revision>
  <dcterms:created xsi:type="dcterms:W3CDTF">2015-08-16T18:27:37Z</dcterms:created>
  <dcterms:modified xsi:type="dcterms:W3CDTF">2018-08-24T22:02:27Z</dcterms:modified>
</cp:coreProperties>
</file>