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61" r:id="rId5"/>
    <p:sldId id="259" r:id="rId6"/>
    <p:sldId id="262" r:id="rId7"/>
    <p:sldId id="283" r:id="rId8"/>
    <p:sldId id="265" r:id="rId9"/>
    <p:sldId id="282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E2B9-966D-4F4F-A250-DE313558982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69210-744D-4AA3-87F3-635E5B9AC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7f231550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7f231550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6B5A-0628-1B69-5DB8-F076EE520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1C106-7061-B9BB-B525-406D335C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2D7D2-55E2-F969-7DB3-DE499D1E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36449-2B1C-A1DB-46A6-9B005B64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562DF-6287-6540-E540-61206FB2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586B-649C-7F35-D029-0A130514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45545-A00F-EA44-BF36-E0B4248B2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5A69A-3658-554B-D4CB-934C5FD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911AF-B33E-5A3B-9B65-E979868E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EC07C-9F01-B2AA-C9C5-57307EFF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9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BD9ED-C3C2-FB6C-7121-BA4BE9E8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DC656-68ED-9A5B-9262-D2D3C72A1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AC1FC-772B-5960-585F-F16A9CDC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AA0FA-E4C6-39E5-CD48-A3982971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3035-46B1-7196-6639-DC473B45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2678-E0CC-6486-F06D-59CD9941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5858-6E81-5C77-BE20-055F3D8A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0ED0-E725-120F-DDF6-9A3BC081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DCD97-01F9-C998-CD66-49C04432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3064-5958-AD47-F32E-1DCD55B6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4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886D-4E1E-491F-C0A7-1C19BEB6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BED2F-3A64-D291-5E08-3EF3B2D2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183F-3548-8D34-A235-50C1EE17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A428E-07E7-82BB-E190-7F21D95A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2C16-31C9-0591-18EF-F320E85B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88FE-70B4-78A2-AA04-3DBB6E38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7675-D7CA-F5C2-77CF-8A84E1CCB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92701-F138-19CF-7C5C-A7B077AD6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BEB61-2183-4A5E-1078-91E02848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A9C3C-10DA-9DDD-5CD2-95213E96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E36C7-9405-26D9-492B-556C672B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DB4-CAFE-261C-C9E0-FA48009C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C3C0-AE95-1B61-804F-504876A8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E69DE-704D-3F9A-0F29-562DD831E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950F6-E852-AFC8-EDCE-9D41B52BC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18C4E-C00F-CA7B-88AB-E0F3BA22B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FE852-83F3-64AC-6E29-FBD535CA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0FAB9-9B27-977B-33AE-B2F33779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9139-DC31-FA6D-1AD2-B631D48CF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6392-F5B3-ED5F-F486-F9189A70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3B49E-9B47-2E3B-DDDA-FB33CF71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A2969-9403-CAF4-6638-A2B5E1FC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29F2E-57B4-26E5-A188-0FED5B7D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43C98-69BE-EAF9-C53B-94258A3D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51CAF-EAD9-6E68-315C-95CBB2B6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2848F-FB7E-60C7-D578-5FE159F8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6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66E7-1F88-45FF-CDAE-142954F1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419E-2B2B-280A-2B61-D76CBDD68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E78CB-AD54-DB2A-BCA8-8804B3546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C17C7-2024-38FD-5C5F-DDBA733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853CC-94CA-D6C7-4416-DF6B7AFC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7719E-FAB0-BD31-C47C-444DF908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3EDF-E3F5-A524-65F8-D8133E95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FD89D-F532-1F1F-7DD6-A4494BF98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9D948-F3FF-0201-CCB3-EA605F31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6E85E-E8F3-D6FF-6DA8-69F86A92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9EA61-A2DD-7946-94F0-EE77AB60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BF6C7-9A72-E7F5-BFEC-53121971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38BE8-85FC-A379-4D88-889CA2BA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BF184-EE76-CF40-AC4F-3F10D264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9F819-7E80-F42B-3DC3-1ECAFE13E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14AA-A362-4981-BE78-E182BD037590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D4BFB-BFD0-2C78-A6D3-EB98B7DE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8CB1D-FFF3-871C-22C7-88EEF908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A665-A27D-4890-A272-45C44A841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DE91-FA61-A8EC-F77D-B5CFCF8A8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497" y="1102257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Mattos Science Magnet</a:t>
            </a:r>
            <a:b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Docent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3F693-21DF-646B-ED03-1DA5A80FC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383" y="3118159"/>
            <a:ext cx="10758114" cy="2419709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 Rounded MT Bold" panose="020F0704030504030204" pitchFamily="34" charset="0"/>
              </a:rPr>
              <a:t> </a:t>
            </a:r>
            <a:r>
              <a:rPr lang="en-US" sz="4000" dirty="0">
                <a:latin typeface="Arial Rounded MT Bold" panose="020F0704030504030204" pitchFamily="34" charset="0"/>
              </a:rPr>
              <a:t>Second Grade </a:t>
            </a:r>
            <a:br>
              <a:rPr lang="en-US" sz="4000" dirty="0">
                <a:latin typeface="Arial Rounded MT Bold" panose="020F0704030504030204" pitchFamily="34" charset="0"/>
              </a:rPr>
            </a:br>
            <a:r>
              <a:rPr lang="en-US" sz="4000" dirty="0">
                <a:latin typeface="Arial Rounded MT Bold" panose="020F0704030504030204" pitchFamily="34" charset="0"/>
              </a:rPr>
              <a:t>Lesson 4. Designing a Pollinator Garden </a:t>
            </a:r>
          </a:p>
        </p:txBody>
      </p:sp>
      <p:pic>
        <p:nvPicPr>
          <p:cNvPr id="1028" name="Picture 4" descr="16 Beautiful Flowers Animated Gifs">
            <a:extLst>
              <a:ext uri="{FF2B5EF4-FFF2-40B4-BE49-F238E27FC236}">
                <a16:creationId xmlns:a16="http://schemas.microsoft.com/office/drawing/2014/main" id="{EE7805ED-1D49-C444-EB3D-4F831DC3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6" y="1437748"/>
            <a:ext cx="2617806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D2890-3583-B228-FE2E-38E229292773}"/>
              </a:ext>
            </a:extLst>
          </p:cNvPr>
          <p:cNvSpPr txBox="1"/>
          <p:nvPr/>
        </p:nvSpPr>
        <p:spPr>
          <a:xfrm>
            <a:off x="8596786" y="5463656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  <p:extLst>
      <p:ext uri="{BB962C8B-B14F-4D97-AF65-F5344CB8AC3E}">
        <p14:creationId xmlns:p14="http://schemas.microsoft.com/office/powerpoint/2010/main" val="136521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766" y="304800"/>
            <a:ext cx="8335434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Design a pollinator garden</a:t>
            </a:r>
            <a:br>
              <a:rPr lang="en-US" sz="3200" dirty="0"/>
            </a:b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Materials:  </a:t>
            </a:r>
            <a:r>
              <a:rPr lang="en-US" sz="3200" dirty="0"/>
              <a:t>shape it, plastic items to make beds for flowers, walkways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981200"/>
            <a:ext cx="717973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858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Pollinator Garden</a:t>
            </a:r>
            <a:br>
              <a:rPr lang="en-US" dirty="0"/>
            </a:br>
            <a:r>
              <a:rPr lang="en-US" dirty="0"/>
              <a:t>How do you design?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1"/>
            <a:ext cx="6324600" cy="392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2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2513965"/>
            <a:ext cx="368046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Pollination is the transfer of “pollen” to make seeds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479266"/>
            <a:ext cx="8110796" cy="549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0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440690"/>
            <a:ext cx="8757278" cy="132556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Why do we need pollinators?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pollinators we would not have a lot of our food!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19400"/>
            <a:ext cx="478725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300" y="2667000"/>
            <a:ext cx="40767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74" y="1691640"/>
            <a:ext cx="4704862" cy="3779520"/>
          </a:xfrm>
        </p:spPr>
        <p:txBody>
          <a:bodyPr>
            <a:normAutofit/>
          </a:bodyPr>
          <a:lstStyle/>
          <a:p>
            <a:r>
              <a:rPr lang="en-US" sz="2400" dirty="0"/>
              <a:t>Flowers have both nectar (sugary liquid) and pollen.</a:t>
            </a:r>
          </a:p>
          <a:p>
            <a:r>
              <a:rPr lang="en-US" sz="2400" dirty="0"/>
              <a:t>Some organisms like bees eat nectar and pollen.</a:t>
            </a:r>
          </a:p>
          <a:p>
            <a:r>
              <a:rPr lang="en-US" sz="2400" dirty="0"/>
              <a:t>Some organisms like hummingbirds drink nectar (rich in sugar) and transfer pollen along the way.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96" y="3810000"/>
            <a:ext cx="3830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728" y="609601"/>
            <a:ext cx="3991086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179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Pollinators like different shapes and colors of flowers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6360" y="1752600"/>
            <a:ext cx="45872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20" y="1752601"/>
            <a:ext cx="4911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prefer yellow, blue and purple flowers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Butterflies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like flat flowers that are red, orange, yellow pink or blue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Hummingbirds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like tube flowers with lots of nectar, especially red ones!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like large light-colored flowers that smell like fruit that open at night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36118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7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473200" y="274650"/>
            <a:ext cx="934710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/>
              <a:t>Use your pollinator guide to pick the pollinators you want to come to your garden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576" y="1538451"/>
            <a:ext cx="6776501" cy="49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628F-9EA5-5537-5BF1-234A4ECA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FB7F-A257-B9E2-9126-AF5D06E0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189</Words>
  <Application>Microsoft Office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Rounded MT Bold</vt:lpstr>
      <vt:lpstr>Calibri</vt:lpstr>
      <vt:lpstr>Calibri Light</vt:lpstr>
      <vt:lpstr>Office Theme</vt:lpstr>
      <vt:lpstr>Mattos Science Magnet Docent Program</vt:lpstr>
      <vt:lpstr>Pollinator Garden How do you design?</vt:lpstr>
      <vt:lpstr>Pollination is the transfer of “pollen” to make seeds</vt:lpstr>
      <vt:lpstr>Why do we need pollinators?</vt:lpstr>
      <vt:lpstr>PowerPoint Presentation</vt:lpstr>
      <vt:lpstr>Pollinators like different shapes and colors of flowers</vt:lpstr>
      <vt:lpstr>PowerPoint Presentation</vt:lpstr>
      <vt:lpstr>Use your pollinator guide to pick the pollinators you want to come to your garden</vt:lpstr>
      <vt:lpstr>Experiment</vt:lpstr>
      <vt:lpstr>Design a pollinator garden Materials:  shape it, plastic items to make beds for flowers, walkways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Mattos Science Magnet Docent Program</dc:title>
  <dc:creator>Joyce Blueford</dc:creator>
  <cp:lastModifiedBy>Joyce Blueford</cp:lastModifiedBy>
  <cp:revision>13</cp:revision>
  <dcterms:created xsi:type="dcterms:W3CDTF">2023-01-19T02:50:34Z</dcterms:created>
  <dcterms:modified xsi:type="dcterms:W3CDTF">2024-07-19T23:25:22Z</dcterms:modified>
</cp:coreProperties>
</file>