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7eb50f06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27eb50f0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7eb50f06c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27eb50f0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ucleus.org/member/applied_light/ligh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ctrTitle" idx="4294967295"/>
          </p:nvPr>
        </p:nvSpPr>
        <p:spPr>
          <a:xfrm>
            <a:off x="2683497" y="1102257"/>
            <a:ext cx="914400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4294967295"/>
          </p:nvPr>
        </p:nvSpPr>
        <p:spPr>
          <a:xfrm>
            <a:off x="866692" y="3428999"/>
            <a:ext cx="10758114" cy="233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SzPts val="7200"/>
              <a:buNone/>
            </a:pP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First Grade</a:t>
            </a:r>
            <a:endParaRPr lang="en-US" sz="40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Lesson 3. Understanding 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Light using </a:t>
            </a: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p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risms</a:t>
            </a:r>
            <a:endParaRPr sz="4000" dirty="0"/>
          </a:p>
        </p:txBody>
      </p:sp>
      <p:pic>
        <p:nvPicPr>
          <p:cNvPr id="52" name="Google Shape;52;p11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904" y="974232"/>
            <a:ext cx="2412396" cy="191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F1B9C0-8827-5172-EA00-A27FCC17A03D}"/>
              </a:ext>
            </a:extLst>
          </p:cNvPr>
          <p:cNvSpPr txBox="1"/>
          <p:nvPr/>
        </p:nvSpPr>
        <p:spPr>
          <a:xfrm>
            <a:off x="8394095" y="5593003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8200" y="1431925"/>
            <a:ext cx="10515600" cy="26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/>
              <a:t>Light Magic - Storybook Link: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100" u="sng">
                <a:solidFill>
                  <a:schemeClr val="hlink"/>
                </a:solidFill>
                <a:hlinkClick r:id="rId3"/>
              </a:rPr>
              <a:t>https://www.msnucleus.org/member/applied_light/light.html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Refraction causes light to split into rainbow </a:t>
            </a:r>
            <a:endParaRPr/>
          </a:p>
        </p:txBody>
      </p:sp>
      <p:pic>
        <p:nvPicPr>
          <p:cNvPr id="63" name="Google Shape;63;p13" descr="Content Placeholder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90470" y="1465109"/>
            <a:ext cx="7843212" cy="44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descr="Picture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3380" y="1690688"/>
            <a:ext cx="7247468" cy="40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279604" y="5651336"/>
            <a:ext cx="32235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Roy G.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Biv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Rounded"/>
              <a:buNone/>
            </a:pPr>
            <a:r>
              <a:rPr lang="en-US" sz="6000" b="1">
                <a:latin typeface="Arial Rounded"/>
                <a:ea typeface="Arial Rounded"/>
                <a:cs typeface="Arial Rounded"/>
                <a:sym typeface="Arial Rounded"/>
              </a:rPr>
              <a:t>Experiment </a:t>
            </a:r>
            <a:r>
              <a:rPr lang="en-US" sz="6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#1– </a:t>
            </a:r>
            <a:r>
              <a:rPr lang="en-US" sz="6000" b="1">
                <a:latin typeface="Arial Rounded"/>
                <a:ea typeface="Arial Rounded"/>
                <a:cs typeface="Arial Rounded"/>
                <a:sym typeface="Arial Rounded"/>
              </a:rPr>
              <a:t>prisms indoors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5282250" y="1825625"/>
            <a:ext cx="6071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200"/>
              <a:t>Look through the three prisms indoors.</a:t>
            </a:r>
            <a:endParaRPr sz="32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32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200"/>
              <a:t>Turn the prisms and look at the lights and the room.  </a:t>
            </a:r>
            <a:endParaRPr sz="32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32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200"/>
              <a:t>You will see rainbow colors!</a:t>
            </a:r>
            <a:endParaRPr sz="32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72" y="1825625"/>
            <a:ext cx="4399299" cy="458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080900" y="2605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Rounded"/>
              <a:buNone/>
            </a:pPr>
            <a:r>
              <a:rPr lang="en-US" sz="6000" b="1">
                <a:latin typeface="Arial Rounded"/>
                <a:ea typeface="Arial Rounded"/>
                <a:cs typeface="Arial Rounded"/>
                <a:sym typeface="Arial Rounded"/>
              </a:rPr>
              <a:t>Experiment #2 – prisms outside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42650" y="4666625"/>
            <a:ext cx="1086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Go outside in the sun  but </a:t>
            </a:r>
            <a:r>
              <a:rPr lang="en-US" b="1"/>
              <a:t>DO NOT LOOK AT THE SUN!!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Hold the prims so the sunlight can go through the prism.  Turn the prism until you can see a rainbow on the wall or the ground.  If you turn the prism, the rainbow will move!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l="21927" t="34722" r="26331" b="18493"/>
          <a:stretch/>
        </p:blipFill>
        <p:spPr>
          <a:xfrm>
            <a:off x="8865625" y="1586275"/>
            <a:ext cx="2341226" cy="283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5006"/>
          <a:stretch/>
        </p:blipFill>
        <p:spPr>
          <a:xfrm>
            <a:off x="449550" y="1358500"/>
            <a:ext cx="6863442" cy="30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 Rounded"/>
              <a:buNone/>
            </a:pPr>
            <a:r>
              <a:rPr lang="en-US" sz="6000" b="1">
                <a:latin typeface="Arial Rounded"/>
                <a:ea typeface="Arial Rounded"/>
                <a:cs typeface="Arial Rounded"/>
                <a:sym typeface="Arial Rounded"/>
              </a:rPr>
              <a:t>Activity- Color the rainbow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956000" y="1386025"/>
            <a:ext cx="4397700" cy="4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Color the rainbow in order, red on top, then orange, yellow, green, blue, indigo (blue-violet) with violet on the bottom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57" y="1485025"/>
            <a:ext cx="6797744" cy="5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l="773" t="438"/>
          <a:stretch/>
        </p:blipFill>
        <p:spPr>
          <a:xfrm rot="-5400000">
            <a:off x="7939837" y="3278737"/>
            <a:ext cx="2635501" cy="34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Rounded</vt:lpstr>
      <vt:lpstr>Calibri</vt:lpstr>
      <vt:lpstr>Office Theme</vt:lpstr>
      <vt:lpstr>Mattos Science Magnet Docent Program</vt:lpstr>
      <vt:lpstr>Light Magic - Storybook Link: https://www.msnucleus.org/member/applied_light/light.html</vt:lpstr>
      <vt:lpstr>Refraction causes light to split into rainbow </vt:lpstr>
      <vt:lpstr>Experiment #1– prisms indoors </vt:lpstr>
      <vt:lpstr>Experiment #2 – prisms outside</vt:lpstr>
      <vt:lpstr>Activity- Color the rainbow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Mattos Science Magnet Docent Program</dc:title>
  <cp:lastModifiedBy>Joyce Blueford</cp:lastModifiedBy>
  <cp:revision>2</cp:revision>
  <dcterms:modified xsi:type="dcterms:W3CDTF">2024-07-19T22:40:24Z</dcterms:modified>
</cp:coreProperties>
</file>