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285" r:id="rId3"/>
    <p:sldId id="287" r:id="rId4"/>
    <p:sldId id="284" r:id="rId5"/>
    <p:sldId id="286" r:id="rId6"/>
    <p:sldId id="291" r:id="rId7"/>
    <p:sldId id="288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660"/>
  </p:normalViewPr>
  <p:slideViewPr>
    <p:cSldViewPr>
      <p:cViewPr>
        <p:scale>
          <a:sx n="76" d="100"/>
          <a:sy n="76" d="100"/>
        </p:scale>
        <p:origin x="-126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34B3-7233-463E-874E-C503A80EAD61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F61F-8A18-4707-8D05-8811C1158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6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8F61F-8A18-4707-8D05-8811C11589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1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7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4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8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0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9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1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CC91-A886-498A-81FE-C5BA0342A1C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F499-E98A-442E-A8B9-88BA754FC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192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Soil Description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0371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219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444836"/>
            <a:ext cx="8534400" cy="1066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 smtClean="0">
                <a:latin typeface="Tekton Pro" pitchFamily="34" charset="0"/>
              </a:rPr>
              <a:t>The above is the best ratio for plants.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n-ea"/>
                <a:cs typeface="+mn-cs"/>
              </a:rPr>
              <a:t>Organic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n-ea"/>
                <a:cs typeface="+mn-cs"/>
              </a:rPr>
              <a:t> matter is a small but critical part of soil.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kton Pro" pitchFamily="34" charset="0"/>
                <a:ea typeface="+mj-ea"/>
                <a:cs typeface="+mj-cs"/>
              </a:rPr>
              <a:t>Soil is composed of minerals, air water and organic matter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ekton Pro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has layers--</a:t>
            </a:r>
            <a:br>
              <a:rPr lang="en-US" dirty="0" smtClean="0"/>
            </a:br>
            <a:r>
              <a:rPr lang="en-US" sz="3600" dirty="0" smtClean="0"/>
              <a:t>top layers have more organic matter</a:t>
            </a:r>
            <a:br>
              <a:rPr lang="en-US" sz="3600" dirty="0" smtClean="0"/>
            </a:br>
            <a:r>
              <a:rPr lang="en-US" sz="3600" dirty="0" smtClean="0"/>
              <a:t>bottom layer has little to no organic matter.  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4" y="1905000"/>
            <a:ext cx="6051369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57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618" y="1406235"/>
            <a:ext cx="3581400" cy="51469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Tekton Pro" pitchFamily="34" charset="0"/>
              </a:rPr>
              <a:t>O layer– layer of organic material on top</a:t>
            </a:r>
          </a:p>
          <a:p>
            <a:pPr marL="0" indent="0" algn="ctr">
              <a:buNone/>
            </a:pPr>
            <a:r>
              <a:rPr lang="en-US" sz="4800" dirty="0" smtClean="0">
                <a:latin typeface="Tekton Pro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n-US" sz="4800" dirty="0" smtClean="0">
                <a:latin typeface="Tekton Pro" pitchFamily="34" charset="0"/>
              </a:rPr>
              <a:t> A layer -- topsoil has more organic material, </a:t>
            </a:r>
            <a:r>
              <a:rPr lang="en-US" sz="4800" dirty="0">
                <a:latin typeface="Tekton Pro" pitchFamily="34" charset="0"/>
              </a:rPr>
              <a:t>needed for plants to </a:t>
            </a:r>
            <a:r>
              <a:rPr lang="en-US" sz="4800" dirty="0" smtClean="0">
                <a:latin typeface="Tekton Pro" pitchFamily="34" charset="0"/>
              </a:rPr>
              <a:t>grow</a:t>
            </a:r>
          </a:p>
          <a:p>
            <a:pPr marL="0" indent="0" algn="ctr">
              <a:buNone/>
            </a:pPr>
            <a:endParaRPr lang="en-US" sz="4800" dirty="0" smtClean="0">
              <a:latin typeface="Tekton Pro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Tekton Pro" pitchFamily="34" charset="0"/>
              </a:rPr>
              <a:t>B layer – subsoil</a:t>
            </a:r>
          </a:p>
          <a:p>
            <a:pPr marL="0" indent="0" algn="ctr">
              <a:buNone/>
            </a:pPr>
            <a:r>
              <a:rPr lang="en-US" sz="4800" dirty="0" smtClean="0">
                <a:latin typeface="Tekton Pro" pitchFamily="34" charset="0"/>
              </a:rPr>
              <a:t>Some organic material</a:t>
            </a:r>
          </a:p>
          <a:p>
            <a:pPr marL="0" indent="0" algn="ctr">
              <a:buNone/>
            </a:pPr>
            <a:endParaRPr lang="en-US" sz="4800" dirty="0">
              <a:latin typeface="Tekton Pro" pitchFamily="34" charset="0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Tekton Pro" pitchFamily="34" charset="0"/>
              </a:rPr>
              <a:t>C layer – parent material</a:t>
            </a:r>
          </a:p>
          <a:p>
            <a:pPr marL="0" indent="0" algn="ctr">
              <a:buNone/>
            </a:pPr>
            <a:r>
              <a:rPr lang="en-US" sz="4800" dirty="0" smtClean="0">
                <a:latin typeface="Tekton Pro" pitchFamily="34" charset="0"/>
              </a:rPr>
              <a:t>Just eroded bedrock, almost no organic material</a:t>
            </a:r>
            <a:endParaRPr lang="en-US" sz="4800" dirty="0">
              <a:latin typeface="Tekton Pr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1272"/>
            <a:ext cx="4724400" cy="572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600200" y="144168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ekton Pro" pitchFamily="34" charset="0"/>
              </a:rPr>
              <a:t>Naming soil layers</a:t>
            </a:r>
            <a:endParaRPr lang="en-US" sz="4000" b="1" dirty="0"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ekton Pro" pitchFamily="34" charset="0"/>
              </a:rPr>
              <a:t>D</a:t>
            </a:r>
            <a:r>
              <a:rPr lang="en-US" sz="3200" dirty="0" smtClean="0">
                <a:latin typeface="Tekton Pro" pitchFamily="34" charset="0"/>
              </a:rPr>
              <a:t>ecomposers  are needed to convert organic matter on the surface to a form plants can use</a:t>
            </a:r>
            <a:endParaRPr lang="en-US" sz="3200" dirty="0">
              <a:latin typeface="Tekton Pro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209800" cy="18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2714625"/>
            <a:ext cx="2400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76399"/>
            <a:ext cx="26670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14800"/>
            <a:ext cx="279793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343400"/>
            <a:ext cx="3176588" cy="20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you name the soil layers?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8" y="152400"/>
            <a:ext cx="77390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22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Your job is to look at 8 soil samples and try to figure out what layer a soil sample comes from.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626690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20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521527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179495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048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soils can also be described by color, particle size and if it is magnetic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267341" cy="39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173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150</Words>
  <Application>Microsoft Office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Soil has layers-- top layers have more organic matter bottom layer has little to no organic matter.  </vt:lpstr>
      <vt:lpstr>Naming soil layers</vt:lpstr>
      <vt:lpstr>Decomposers  are needed to convert organic matter on the surface to a form plants can use</vt:lpstr>
      <vt:lpstr>PowerPoint Presentation</vt:lpstr>
      <vt:lpstr>Your job is to look at 8 soil samples and try to figure out what layer a soil sample comes from.</vt:lpstr>
      <vt:lpstr>soils can also be described by color, particle size and if it is magnetic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Blueford</dc:creator>
  <cp:lastModifiedBy>Blueford</cp:lastModifiedBy>
  <cp:revision>46</cp:revision>
  <dcterms:created xsi:type="dcterms:W3CDTF">2015-08-16T18:27:37Z</dcterms:created>
  <dcterms:modified xsi:type="dcterms:W3CDTF">2016-05-17T13:28:30Z</dcterms:modified>
</cp:coreProperties>
</file>