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06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98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998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77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75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48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29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8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1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4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0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E6FD-9DE9-41B0-8925-1A2DC1B9DD3B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82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ekton Pro" pitchFamily="34" charset="0"/>
              </a:rPr>
              <a:t>Mimicry</a:t>
            </a:r>
            <a:endParaRPr lang="en-US" dirty="0">
              <a:latin typeface="Tekton Pr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09600"/>
            <a:ext cx="7848600" cy="1981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Stymie XBd BT" panose="02060903040705020404" pitchFamily="18" charset="0"/>
              </a:rPr>
              <a:t>Bees and Flies</a:t>
            </a:r>
            <a:endParaRPr lang="en-US" sz="6000" b="1" dirty="0">
              <a:solidFill>
                <a:srgbClr val="FF0000"/>
              </a:solidFill>
              <a:latin typeface="Stymie XBd BT" panose="02060903040705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191000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</a:rPr>
              <a:t>The imitating species is called the </a:t>
            </a:r>
            <a:r>
              <a:rPr lang="en-US" sz="2800" i="1" u="sng" dirty="0" smtClean="0">
                <a:effectLst/>
              </a:rPr>
              <a:t>mimic</a:t>
            </a:r>
            <a:r>
              <a:rPr lang="en-US" sz="2800" dirty="0" smtClean="0">
                <a:effectLst/>
              </a:rPr>
              <a:t>, while the imitated species (protected by its toxicity or foul taste) is known as the </a:t>
            </a:r>
            <a:r>
              <a:rPr lang="en-US" sz="2800" i="1" u="sng" dirty="0" smtClean="0">
                <a:effectLst/>
              </a:rPr>
              <a:t>model</a:t>
            </a:r>
            <a:endParaRPr lang="en-US" sz="2800" u="sng" dirty="0"/>
          </a:p>
        </p:txBody>
      </p:sp>
    </p:spTree>
    <p:extLst>
      <p:ext uri="{BB962C8B-B14F-4D97-AF65-F5344CB8AC3E}">
        <p14:creationId xmlns="" xmlns:p14="http://schemas.microsoft.com/office/powerpoint/2010/main" val="110578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0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you get close to bees?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or why not?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5257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BEE </a:t>
            </a:r>
            <a:br>
              <a:rPr lang="en-US" dirty="0" smtClean="0"/>
            </a:br>
            <a:r>
              <a:rPr lang="en-US" dirty="0" smtClean="0"/>
              <a:t>Long antenna, 4 wings</a:t>
            </a:r>
            <a:endParaRPr lang="en-US" dirty="0"/>
          </a:p>
        </p:txBody>
      </p:sp>
      <p:pic>
        <p:nvPicPr>
          <p:cNvPr id="4" name="Content Placeholder 3" descr="http://media.wiley.com/Lux/36/248636.image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38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1383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FLY </a:t>
            </a:r>
            <a:br>
              <a:rPr lang="en-US" dirty="0" smtClean="0"/>
            </a:br>
            <a:r>
              <a:rPr lang="en-US" dirty="0" smtClean="0"/>
              <a:t>2 wings, small antenna, bigger eyes</a:t>
            </a:r>
            <a:endParaRPr lang="en-US" dirty="0"/>
          </a:p>
        </p:txBody>
      </p:sp>
      <p:pic>
        <p:nvPicPr>
          <p:cNvPr id="4" name="Content Placeholder 3" descr="An adult male hover fly, Allograpta obliqua (Say).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943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7839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5 bees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4008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278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flies or bees?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0104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591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Bees and Flies - Activity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476750" cy="18586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3283527" cy="2209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7" y="3843078"/>
            <a:ext cx="3041073" cy="2252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498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47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Mimicry</vt:lpstr>
      <vt:lpstr> Do you get close to bees?        Why or why not? </vt:lpstr>
      <vt:lpstr>BEE  Long antenna, 4 wings</vt:lpstr>
      <vt:lpstr>FLY  2 wings, small antenna, bigger eyes</vt:lpstr>
      <vt:lpstr>Find the 5 bees</vt:lpstr>
      <vt:lpstr>Are these flies or bees?</vt:lpstr>
      <vt:lpstr>Bees and Flies -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Mimicry</dc:title>
  <dc:creator>Blueford</dc:creator>
  <cp:lastModifiedBy>Hp</cp:lastModifiedBy>
  <cp:revision>8</cp:revision>
  <dcterms:created xsi:type="dcterms:W3CDTF">2016-02-19T21:30:46Z</dcterms:created>
  <dcterms:modified xsi:type="dcterms:W3CDTF">2016-02-21T17:46:58Z</dcterms:modified>
</cp:coreProperties>
</file>