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60" r:id="rId3"/>
    <p:sldId id="265" r:id="rId4"/>
    <p:sldId id="268" r:id="rId5"/>
    <p:sldId id="264" r:id="rId6"/>
    <p:sldId id="266" r:id="rId7"/>
    <p:sldId id="267" r:id="rId8"/>
    <p:sldId id="270" r:id="rId9"/>
    <p:sldId id="256" r:id="rId10"/>
    <p:sldId id="262" r:id="rId11"/>
    <p:sldId id="272" r:id="rId12"/>
    <p:sldId id="263" r:id="rId13"/>
    <p:sldId id="261" r:id="rId14"/>
    <p:sldId id="271" r:id="rId15"/>
    <p:sldId id="259" r:id="rId16"/>
    <p:sldId id="258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60"/>
  </p:normalViewPr>
  <p:slideViewPr>
    <p:cSldViewPr>
      <p:cViewPr>
        <p:scale>
          <a:sx n="82" d="100"/>
          <a:sy n="82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08FD-333A-4444-8CD1-BC2EA0DEFFB9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CAEF-9720-46F5-8FC3-EDDAE526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7CAEF-9720-46F5-8FC3-EDDAE5261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E6FD-9DE9-41B0-8925-1A2DC1B9DD3B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F7A-C006-4386-85B7-83572170E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Stymie XBd BT"/>
              </a:rPr>
              <a:t>Bees, Flowers and </a:t>
            </a:r>
            <a:r>
              <a:rPr lang="en-US" sz="4900" b="1" dirty="0">
                <a:solidFill>
                  <a:srgbClr val="FF0000"/>
                </a:solidFill>
                <a:latin typeface="Stymie XBd BT"/>
              </a:rPr>
              <a:t>H</a:t>
            </a:r>
            <a:r>
              <a:rPr lang="en-US" sz="4900" b="1" dirty="0" smtClean="0">
                <a:solidFill>
                  <a:srgbClr val="FF0000"/>
                </a:solidFill>
                <a:latin typeface="Stymie XBd BT"/>
              </a:rPr>
              <a:t>overflies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co-evolution and mimicry</a:t>
            </a:r>
            <a:endParaRPr lang="en-US" sz="4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4" y="1979086"/>
            <a:ext cx="66865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10" y="3810000"/>
            <a:ext cx="1707873" cy="17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0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get close to bees?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or why not?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1834"/>
            <a:ext cx="7234481" cy="46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flies mimic bees in color, shape and sound.  Why would it help flies to look like bees? </a:t>
            </a:r>
          </a:p>
          <a:p>
            <a:endParaRPr lang="en-US" sz="4000" dirty="0" smtClean="0"/>
          </a:p>
          <a:p>
            <a:r>
              <a:rPr lang="en-US" sz="4000" dirty="0" smtClean="0"/>
              <a:t>Let’s look at characteristics so you can tell them apart.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4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677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BEE </a:t>
            </a:r>
            <a:br>
              <a:rPr lang="en-US" sz="3200" dirty="0" smtClean="0"/>
            </a:br>
            <a:r>
              <a:rPr lang="en-US" sz="3200" dirty="0" smtClean="0"/>
              <a:t>Long antenna, 4 wings, stinger</a:t>
            </a:r>
            <a:endParaRPr lang="en-US" sz="3200" dirty="0"/>
          </a:p>
        </p:txBody>
      </p:sp>
      <p:pic>
        <p:nvPicPr>
          <p:cNvPr id="4" name="Content Placeholder 3" descr="http://media.wiley.com/Lux/36/248636.image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 </a:t>
            </a:r>
            <a:br>
              <a:rPr lang="en-US" dirty="0" smtClean="0"/>
            </a:br>
            <a:r>
              <a:rPr lang="en-US" dirty="0" smtClean="0"/>
              <a:t>2 wings, small antenna, bigger eyes,</a:t>
            </a:r>
            <a:br>
              <a:rPr lang="en-US" dirty="0" smtClean="0"/>
            </a:br>
            <a:r>
              <a:rPr lang="en-US" dirty="0" smtClean="0"/>
              <a:t> no stinger</a:t>
            </a:r>
            <a:endParaRPr lang="en-US" dirty="0"/>
          </a:p>
        </p:txBody>
      </p:sp>
      <p:pic>
        <p:nvPicPr>
          <p:cNvPr id="4" name="Content Placeholder 3" descr="An adult male hover fly, Allograpta obliqua (Say)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943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 adult male hover fly, Allograpta obliqua (Say). 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8" r="6722"/>
          <a:stretch/>
        </p:blipFill>
        <p:spPr bwMode="auto">
          <a:xfrm>
            <a:off x="532434" y="1434296"/>
            <a:ext cx="373476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7074" r="5991" b="5023"/>
          <a:stretch/>
        </p:blipFill>
        <p:spPr bwMode="auto">
          <a:xfrm>
            <a:off x="4345328" y="1321832"/>
            <a:ext cx="4800601" cy="33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78932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Color the fly and the bee so they look similar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72439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a _______________.  It has ______ wings, bigger/smaller eyes, long/short antenna.  Has/doesn’t have a stinger.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39524" y="4862898"/>
            <a:ext cx="392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This is a </a:t>
            </a:r>
            <a:r>
              <a:rPr lang="en-US" b="1" dirty="0" smtClean="0"/>
              <a:t>_______________.  </a:t>
            </a:r>
            <a:r>
              <a:rPr lang="en-US" b="1" dirty="0"/>
              <a:t>It has ______ wings</a:t>
            </a:r>
            <a:r>
              <a:rPr lang="en-US" b="1" dirty="0" smtClean="0"/>
              <a:t>, </a:t>
            </a:r>
            <a:r>
              <a:rPr lang="en-US" b="1" dirty="0"/>
              <a:t>bigger/smaller eyes, long/short antenna.  Has/doesn’t have a stinger.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886" y="4514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INSECT MIMICRY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19900" y="44196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5 bees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400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flies, bees or wasps?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 and Flies - Activity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476750" cy="18586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283527" cy="2209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3843078"/>
            <a:ext cx="3041073" cy="22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 </a:t>
            </a:r>
            <a:br>
              <a:rPr lang="en-US" dirty="0" smtClean="0"/>
            </a:br>
            <a:r>
              <a:rPr lang="en-US" dirty="0" smtClean="0"/>
              <a:t>Long antenna, 4 wings</a:t>
            </a:r>
            <a:endParaRPr lang="en-US" dirty="0"/>
          </a:p>
        </p:txBody>
      </p:sp>
      <p:pic>
        <p:nvPicPr>
          <p:cNvPr id="4" name="Content Placeholder 3" descr="http://media.wiley.com/Lux/36/248636.image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8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Bees eyes are different.  They </a:t>
            </a:r>
            <a:r>
              <a:rPr lang="en-US" b="1" u="sng" dirty="0" smtClean="0"/>
              <a:t>do</a:t>
            </a:r>
            <a:r>
              <a:rPr lang="en-US" dirty="0" smtClean="0"/>
              <a:t> see ultraviolet light and </a:t>
            </a:r>
            <a:r>
              <a:rPr lang="en-US" b="1" u="sng" dirty="0" smtClean="0"/>
              <a:t>don’t</a:t>
            </a:r>
            <a:r>
              <a:rPr lang="en-US" dirty="0" smtClean="0"/>
              <a:t> see red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263"/>
            <a:ext cx="8229600" cy="36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468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Flowers pollinated by bees </a:t>
            </a:r>
            <a:r>
              <a:rPr lang="en-US" sz="3600" dirty="0" smtClean="0"/>
              <a:t>often look different </a:t>
            </a:r>
            <a:r>
              <a:rPr lang="en-US" sz="3600" dirty="0" smtClean="0"/>
              <a:t>in </a:t>
            </a:r>
            <a:r>
              <a:rPr lang="en-US" sz="3600" dirty="0" smtClean="0"/>
              <a:t>ultraviolet light 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9557"/>
            <a:ext cx="4893462" cy="3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626" y="2495549"/>
            <a:ext cx="3846274" cy="27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80595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929254" cy="224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glowing dots are pollen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1900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5" y="3696395"/>
            <a:ext cx="175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Regular light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13" y="228600"/>
            <a:ext cx="515537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3320143"/>
            <a:ext cx="2895600" cy="304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39000" y="3720540"/>
            <a:ext cx="175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Ultraviolet light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11786" y="219210"/>
            <a:ext cx="1932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Colors can change in UV light providing a bulls eye for bees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36" y="3810000"/>
            <a:ext cx="4849264" cy="27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419600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at some flowers </a:t>
            </a:r>
            <a:br>
              <a:rPr lang="en-US" dirty="0" smtClean="0"/>
            </a:br>
            <a:r>
              <a:rPr lang="en-US" dirty="0" smtClean="0"/>
              <a:t>in regular and </a:t>
            </a:r>
            <a:r>
              <a:rPr lang="en-US" dirty="0" smtClean="0"/>
              <a:t>UV </a:t>
            </a:r>
            <a:r>
              <a:rPr lang="en-US" dirty="0" smtClean="0"/>
              <a:t>light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you see a difference?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would the bees see </a:t>
            </a:r>
            <a:r>
              <a:rPr lang="en-US" dirty="0" smtClean="0"/>
              <a:t>with the UV light </a:t>
            </a:r>
            <a:r>
              <a:rPr lang="en-US" dirty="0" smtClean="0"/>
              <a:t>that </a:t>
            </a:r>
            <a:r>
              <a:rPr lang="en-US" dirty="0" smtClean="0"/>
              <a:t>would attract </a:t>
            </a:r>
            <a:r>
              <a:rPr lang="en-US" dirty="0" smtClean="0"/>
              <a:t>them?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ekton Pro" pitchFamily="34" charset="0"/>
              </a:rPr>
              <a:t>Mimicry</a:t>
            </a:r>
            <a:endParaRPr lang="en-US" dirty="0">
              <a:latin typeface="Tekton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10600" cy="19812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tymie XBd BT" panose="02060903040705020404" pitchFamily="18" charset="0"/>
              </a:rPr>
              <a:t>Bees </a:t>
            </a:r>
            <a:r>
              <a:rPr lang="en-US" sz="4400" b="1" dirty="0" smtClean="0">
                <a:solidFill>
                  <a:srgbClr val="FF0000"/>
                </a:solidFill>
                <a:latin typeface="Stymie XBd BT" panose="02060903040705020404" pitchFamily="18" charset="0"/>
              </a:rPr>
              <a:t>and mimic flies</a:t>
            </a:r>
            <a:endParaRPr lang="en-US" sz="4400" b="1" dirty="0">
              <a:solidFill>
                <a:srgbClr val="FF0000"/>
              </a:solidFill>
              <a:latin typeface="Stymie XBd BT" panose="020609030407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1054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The imitating species is called the </a:t>
            </a:r>
            <a:r>
              <a:rPr lang="en-US" sz="2800" i="1" u="sng" dirty="0" smtClean="0">
                <a:effectLst/>
              </a:rPr>
              <a:t>mimic</a:t>
            </a:r>
            <a:r>
              <a:rPr lang="en-US" sz="2800" dirty="0" smtClean="0">
                <a:effectLst/>
              </a:rPr>
              <a:t>, while the imitated species (protected by its toxicity or foul taste) is known as the </a:t>
            </a:r>
            <a:r>
              <a:rPr lang="en-US" sz="2800" i="1" u="sng" dirty="0" smtClean="0">
                <a:effectLst/>
              </a:rPr>
              <a:t>model</a:t>
            </a:r>
            <a:endParaRPr lang="en-US" sz="28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986" y="1447800"/>
            <a:ext cx="5257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57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190</Words>
  <Application>Microsoft Office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Bees, Flowers and Hoverflies  co-evolution and mimicry</vt:lpstr>
      <vt:lpstr>BEE  Long antenna, 4 wings</vt:lpstr>
      <vt:lpstr>Bees eyes are different.  They do see ultraviolet light and don’t see red </vt:lpstr>
      <vt:lpstr>PowerPoint Presentation</vt:lpstr>
      <vt:lpstr>Flowers pollinated by bees often look different in ultraviolet light </vt:lpstr>
      <vt:lpstr>The glowing dots are pollen</vt:lpstr>
      <vt:lpstr>Regular light</vt:lpstr>
      <vt:lpstr>Look at some flowers  in regular and UV light  Do you see a difference?  What would the bees see with the UV light that would attract them? </vt:lpstr>
      <vt:lpstr>Mimicry</vt:lpstr>
      <vt:lpstr> Do you get close to bees?         Why or why not? </vt:lpstr>
      <vt:lpstr>PowerPoint Presentation</vt:lpstr>
      <vt:lpstr>BEE  Long antenna, 4 wings, stinger</vt:lpstr>
      <vt:lpstr>FLY  2 wings, small antenna, bigger eyes,  no stinger</vt:lpstr>
      <vt:lpstr>PowerPoint Presentation</vt:lpstr>
      <vt:lpstr>Find the 5 bees</vt:lpstr>
      <vt:lpstr>Are these flies, bees or wasps?</vt:lpstr>
      <vt:lpstr>Bees and Flies -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Mimicry</dc:title>
  <dc:creator>Blueford</dc:creator>
  <cp:lastModifiedBy>Hp</cp:lastModifiedBy>
  <cp:revision>32</cp:revision>
  <dcterms:created xsi:type="dcterms:W3CDTF">2016-02-19T21:30:46Z</dcterms:created>
  <dcterms:modified xsi:type="dcterms:W3CDTF">2018-08-13T09:38:17Z</dcterms:modified>
</cp:coreProperties>
</file>