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2" r:id="rId3"/>
    <p:sldId id="259" r:id="rId4"/>
    <p:sldId id="271" r:id="rId5"/>
    <p:sldId id="283" r:id="rId6"/>
    <p:sldId id="261" r:id="rId7"/>
    <p:sldId id="275" r:id="rId8"/>
    <p:sldId id="273" r:id="rId9"/>
    <p:sldId id="274" r:id="rId10"/>
    <p:sldId id="280" r:id="rId11"/>
    <p:sldId id="276" r:id="rId12"/>
    <p:sldId id="278" r:id="rId13"/>
    <p:sldId id="277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48" d="100"/>
          <a:sy n="48" d="100"/>
        </p:scale>
        <p:origin x="-2028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0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872-5FD6-4F75-8B0D-FC241D14A030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DD323-6885-45C0-941A-688330DBEE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1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earch.yahoo.com/yhs/search;_ylt=A86.JyRhas1ZRVsA1qgnnIlQ?p=beetles+flying&amp;fr=yhs-mozilla-002&amp;fr2=piv-web&amp;hspart=mozilla&amp;hsimp=yhs-002#id=3&amp;vid=5eb6c5d43ec20f13ebab058963353973&amp;action=view" TargetMode="External"/><Relationship Id="rId2" Type="http://schemas.openxmlformats.org/officeDocument/2006/relationships/hyperlink" Target="https://www.youtube.com/watch?v=S77SYgOZXf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search.yahoo.com/yhs/search;_ylt=AwrTccfybM1ZhyQAUdYnnIlQ?p=hercules+beetles+fighting&amp;fr=yhs-mozilla-002&amp;fr2=piv-web&amp;hspart=mozilla&amp;hsimp=yhs-0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Beetles       vs.      true bugs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610672"/>
              </p:ext>
            </p:extLst>
          </p:nvPr>
        </p:nvGraphicFramePr>
        <p:xfrm>
          <a:off x="457200" y="1600200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8" y="1968362"/>
            <a:ext cx="3998482" cy="38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852613"/>
            <a:ext cx="1685925" cy="14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657600"/>
            <a:ext cx="2790825" cy="249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63" y="1653002"/>
            <a:ext cx="2045949" cy="177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71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True bug mouths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/>
          <a:srcRect t="12731" b="9115"/>
          <a:stretch/>
        </p:blipFill>
        <p:spPr bwMode="auto">
          <a:xfrm>
            <a:off x="4853562" y="914400"/>
            <a:ext cx="4061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72200" y="45720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Have ability to pierce their food and then dissolve with a chemical if needed so they can then suck up the food in a straw – like proboscis.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"/>
          <a:stretch/>
        </p:blipFill>
        <p:spPr bwMode="auto">
          <a:xfrm>
            <a:off x="228600" y="891209"/>
            <a:ext cx="3429000" cy="312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842891"/>
            <a:ext cx="3733800" cy="293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Beetle mouths have chewing parts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4089622" cy="291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19600"/>
            <a:ext cx="39610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219200"/>
            <a:ext cx="3048000" cy="46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Milkweed bugs vs. lady beetles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622" y="1752600"/>
            <a:ext cx="444925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687" y="1295400"/>
            <a:ext cx="3552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3818079" cy="12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Beetles flying</a:t>
            </a:r>
          </a:p>
          <a:p>
            <a:pPr fontAlgn="t"/>
            <a:r>
              <a:rPr lang="en-US" sz="1800" b="1" dirty="0">
                <a:hlinkClick r:id="rId2"/>
              </a:rPr>
              <a:t>https://www.youtube.com/watch?v=S77SYgOZXfg</a:t>
            </a:r>
            <a:r>
              <a:rPr lang="en-US" sz="1800" b="1" dirty="0"/>
              <a:t>  ladybug </a:t>
            </a:r>
            <a:r>
              <a:rPr lang="en-US" sz="1800" b="1" dirty="0" smtClean="0"/>
              <a:t> in super </a:t>
            </a:r>
            <a:r>
              <a:rPr lang="en-US" sz="1800" b="1" dirty="0" err="1" smtClean="0"/>
              <a:t>slo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mo</a:t>
            </a:r>
            <a:r>
              <a:rPr lang="en-US" sz="1800" b="1" dirty="0" smtClean="0"/>
              <a:t>  (start at second 20)</a:t>
            </a:r>
            <a:endParaRPr lang="en-US" sz="1800" b="1" dirty="0"/>
          </a:p>
          <a:p>
            <a:pPr fontAlgn="t"/>
            <a:endParaRPr lang="en-US" sz="1800" b="1" dirty="0" smtClean="0">
              <a:hlinkClick r:id="rId3"/>
            </a:endParaRPr>
          </a:p>
          <a:p>
            <a:pPr fontAlgn="t"/>
            <a:r>
              <a:rPr lang="en-US" sz="1800" b="1" dirty="0" smtClean="0">
                <a:hlinkClick r:id="rId3"/>
              </a:rPr>
              <a:t>https</a:t>
            </a:r>
            <a:r>
              <a:rPr lang="en-US" sz="1800" b="1" dirty="0">
                <a:hlinkClick r:id="rId3"/>
              </a:rPr>
              <a:t>://video.search.yahoo.com/yhs/search;_</a:t>
            </a:r>
            <a:r>
              <a:rPr lang="en-US" sz="1800" b="1" dirty="0" smtClean="0">
                <a:hlinkClick r:id="rId3"/>
              </a:rPr>
              <a:t>ylt=A86.JyRhas1ZRVsA1qgnnIlQ?p=beetles+flying&amp;fr=yhs-mozilla-002&amp;fr2=piv-web&amp;hspart=mozilla&amp;hsimp=yhs-002#id=3&amp;vid=5eb6c5d43ec20f13ebab058963353973&amp;action=view</a:t>
            </a:r>
            <a:endParaRPr lang="en-US" sz="1800" b="1" dirty="0" smtClean="0"/>
          </a:p>
          <a:p>
            <a:pPr fontAlgn="t"/>
            <a:endParaRPr lang="en-US" sz="1800" b="1" dirty="0" smtClean="0"/>
          </a:p>
          <a:p>
            <a:pPr fontAlgn="t"/>
            <a:endParaRPr lang="en-US" sz="1800" b="1" dirty="0" smtClean="0"/>
          </a:p>
          <a:p>
            <a:pPr fontAlgn="t"/>
            <a:endParaRPr lang="en-US" sz="1800" b="1" dirty="0" smtClean="0"/>
          </a:p>
          <a:p>
            <a:pPr fontAlgn="t"/>
            <a:endParaRPr lang="en-US" sz="1200" b="1" dirty="0" smtClean="0"/>
          </a:p>
          <a:p>
            <a:pPr fontAlgn="t"/>
            <a:endParaRPr lang="en-US" sz="1200" b="1" dirty="0" smtClean="0"/>
          </a:p>
          <a:p>
            <a:pPr fontAlgn="t"/>
            <a:endParaRPr lang="en-US" sz="1200" b="1" dirty="0" smtClean="0"/>
          </a:p>
          <a:p>
            <a:pPr fontAlgn="t"/>
            <a:endParaRPr lang="en-US" sz="1200" b="1" dirty="0" smtClean="0"/>
          </a:p>
          <a:p>
            <a:pPr fontAlgn="t"/>
            <a:endParaRPr lang="en-US" sz="1200" b="1" dirty="0" smtClean="0"/>
          </a:p>
          <a:p>
            <a:pPr fontAlgn="t"/>
            <a:endParaRPr lang="en-US" sz="1200" b="1" dirty="0" smtClean="0"/>
          </a:p>
          <a:p>
            <a:pPr fontAlgn="t"/>
            <a:endParaRPr lang="en-US" sz="12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Rhinoceros beetles fighting </a:t>
            </a:r>
            <a:r>
              <a:rPr lang="en-US" b="1" dirty="0">
                <a:hlinkClick r:id="rId2"/>
              </a:rPr>
              <a:t>https://video.search.yahoo.com/yhs/search;_ylt=AwrTccfybM1ZhyQAUdYnnIlQ?p=hercules+beetles+fighting&amp;fr=yhs-mozilla-002&amp;fr2=piv-web&amp;hspart=mozilla&amp;hsimp=yhs-002#id=1&amp;vid=0b2da89159acdf659187757da99a4f06&amp;action=view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3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Beetles vs. True Bugs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16796"/>
              </p:ext>
            </p:extLst>
          </p:nvPr>
        </p:nvGraphicFramePr>
        <p:xfrm>
          <a:off x="152400" y="1066800"/>
          <a:ext cx="88392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30480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en-US" baseline="0" dirty="0" smtClean="0"/>
                        <a:t> bugs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Beetles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Number of Species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80,000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350,000</a:t>
                      </a:r>
                    </a:p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out of 5 known insect species are beetles!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Meta</a:t>
                      </a:r>
                      <a:r>
                        <a:rPr lang="en-US" b="1" baseline="0" dirty="0" smtClean="0"/>
                        <a:t>morphosis 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(three stage)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(4</a:t>
                      </a:r>
                      <a:r>
                        <a:rPr lang="en-US" baseline="0" dirty="0" smtClean="0"/>
                        <a:t> stage)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Wings (most easily visible</a:t>
                      </a:r>
                      <a:r>
                        <a:rPr lang="en-US" b="1" baseline="0" dirty="0" smtClean="0"/>
                        <a:t> difference)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not</a:t>
                      </a:r>
                      <a:r>
                        <a:rPr lang="en-US" baseline="0" dirty="0" smtClean="0"/>
                        <a:t> have wings (aphids). If they do have wings the front is top is partially hard and the bottom is transparent so they look like they have half wings.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Beetles have elytra</a:t>
                      </a:r>
                    </a:p>
                    <a:p>
                      <a:r>
                        <a:rPr lang="en-US" dirty="0" smtClean="0"/>
                        <a:t>Hard leathery</a:t>
                      </a:r>
                      <a:r>
                        <a:rPr lang="en-US" baseline="0" dirty="0" smtClean="0"/>
                        <a:t> forewings that they lift out of the way to fly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</a:t>
                      </a:r>
                      <a:r>
                        <a:rPr lang="en-US" b="1" baseline="0" dirty="0" smtClean="0"/>
                        <a:t> of wings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V-shape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elytra form straight 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Mouths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“True</a:t>
                      </a:r>
                      <a:r>
                        <a:rPr lang="en-US" baseline="0" dirty="0" smtClean="0"/>
                        <a:t> bugs suck”</a:t>
                      </a:r>
                    </a:p>
                    <a:p>
                      <a:r>
                        <a:rPr lang="en-US" baseline="0" dirty="0" smtClean="0"/>
                        <a:t>They have a proboscis, if their food isn’t </a:t>
                      </a:r>
                      <a:r>
                        <a:rPr lang="en-US" baseline="0" dirty="0" err="1" smtClean="0"/>
                        <a:t>liquidy</a:t>
                      </a:r>
                      <a:r>
                        <a:rPr lang="en-US" baseline="0" dirty="0" smtClean="0"/>
                        <a:t> they insert a chemical that dissolves it so they can suck it up.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 chewing mouths.  Can chew through most anything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944562"/>
          </a:xfrm>
        </p:spPr>
        <p:txBody>
          <a:bodyPr/>
          <a:lstStyle/>
          <a:p>
            <a:r>
              <a:rPr lang="en-US" b="1" dirty="0" smtClean="0"/>
              <a:t>Metamorphosis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</a:t>
            </a:r>
          </a:p>
          <a:p>
            <a:r>
              <a:rPr lang="en-US" dirty="0" smtClean="0"/>
              <a:t>Incomplete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990600"/>
            <a:ext cx="4253345" cy="31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3293" y="4180609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Beetles</a:t>
            </a:r>
            <a:r>
              <a:rPr lang="en-US" sz="2800" dirty="0"/>
              <a:t>  have complete </a:t>
            </a:r>
            <a:endParaRPr lang="en-US" sz="2800" dirty="0" smtClean="0"/>
          </a:p>
          <a:p>
            <a:r>
              <a:rPr lang="en-US" sz="2800" dirty="0" smtClean="0"/>
              <a:t>metamorphosis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43624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True bugs </a:t>
            </a:r>
            <a:r>
              <a:rPr lang="en-US" sz="2800" dirty="0" smtClean="0"/>
              <a:t>have simple/ incomplete metamorphosis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85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267200" y="457200"/>
            <a:ext cx="48768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Piercing sucking mouth</a:t>
            </a:r>
          </a:p>
          <a:p>
            <a:r>
              <a:rPr lang="en-US" sz="3600" i="1" dirty="0"/>
              <a:t>Incomplete </a:t>
            </a:r>
            <a:r>
              <a:rPr lang="en-US" sz="3600" i="1" dirty="0" smtClean="0"/>
              <a:t>metamorphosis</a:t>
            </a:r>
            <a:endParaRPr lang="en-US" sz="3600" dirty="0" smtClean="0"/>
          </a:p>
          <a:p>
            <a:r>
              <a:rPr lang="en-US" sz="3600" dirty="0" smtClean="0"/>
              <a:t>Two pair wings, top pair partially hardened near base</a:t>
            </a:r>
          </a:p>
          <a:p>
            <a:r>
              <a:rPr lang="en-US" sz="3600" dirty="0" smtClean="0"/>
              <a:t>Triangular area on top</a:t>
            </a:r>
          </a:p>
          <a:p>
            <a:r>
              <a:rPr lang="en-US" sz="3600" dirty="0" smtClean="0"/>
              <a:t>Do not always have wings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971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048000"/>
            <a:ext cx="2438400" cy="29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0757" y="3122265"/>
            <a:ext cx="2242517" cy="22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7897" r="4075" b="831"/>
          <a:stretch/>
        </p:blipFill>
        <p:spPr bwMode="auto">
          <a:xfrm>
            <a:off x="92170" y="2724322"/>
            <a:ext cx="4046233" cy="291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295400"/>
            <a:ext cx="16287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0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9745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True bugs without wings include aphids which are often found on milkweed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719387" cy="259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3"/>
          <a:stretch/>
        </p:blipFill>
        <p:spPr bwMode="auto">
          <a:xfrm>
            <a:off x="3505200" y="2819400"/>
            <a:ext cx="531174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53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7" y="39757"/>
            <a:ext cx="415995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2461"/>
            <a:ext cx="3733800" cy="245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228600"/>
            <a:ext cx="4371975" cy="2503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Top pair of wing are hardened and called Elytra, under wings are for flight</a:t>
            </a:r>
          </a:p>
          <a:p>
            <a:r>
              <a:rPr lang="en-US" dirty="0" smtClean="0"/>
              <a:t>Chewing mouths</a:t>
            </a:r>
          </a:p>
          <a:p>
            <a:r>
              <a:rPr lang="en-US" i="1" dirty="0" smtClean="0"/>
              <a:t>Complete metamorphosis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572000"/>
            <a:ext cx="3428999" cy="223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32357"/>
            <a:ext cx="35337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Elytra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55095" y="3090565"/>
            <a:ext cx="1371601" cy="3487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True bug wings       vs.     beetle wings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328530"/>
            <a:ext cx="5402748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/>
          <a:srcRect l="4820" t="5614" r="5009" b="8982"/>
          <a:stretch/>
        </p:blipFill>
        <p:spPr bwMode="auto">
          <a:xfrm>
            <a:off x="374373" y="1238921"/>
            <a:ext cx="3160645" cy="368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r="2673"/>
          <a:stretch/>
        </p:blipFill>
        <p:spPr bwMode="auto">
          <a:xfrm>
            <a:off x="806725" y="4900567"/>
            <a:ext cx="2295939" cy="188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True bugs wings have a “V”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991" y="2081796"/>
            <a:ext cx="7972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8197" r="8197"/>
          <a:stretch>
            <a:fillRect/>
          </a:stretch>
        </p:blipFill>
        <p:spPr bwMode="auto">
          <a:xfrm>
            <a:off x="9829800" y="1345497"/>
            <a:ext cx="3886200" cy="503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Beetles elytra and hind wings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76228" y="1776428"/>
            <a:ext cx="2971800" cy="200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045111" y="2965869"/>
            <a:ext cx="3048000" cy="226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86" y="3882887"/>
            <a:ext cx="36099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307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Beetles       vs.      true bugs</vt:lpstr>
      <vt:lpstr>Beetles vs. True Bugs </vt:lpstr>
      <vt:lpstr>Metamorphosis</vt:lpstr>
      <vt:lpstr>PowerPoint Presentation</vt:lpstr>
      <vt:lpstr>True bugs without wings include aphids which are often found on milkweed</vt:lpstr>
      <vt:lpstr>PowerPoint Presentation</vt:lpstr>
      <vt:lpstr>True bug wings       vs.     beetle wings</vt:lpstr>
      <vt:lpstr>True bugs wings have a “V”</vt:lpstr>
      <vt:lpstr>Beetles elytra and hind wings</vt:lpstr>
      <vt:lpstr>True bug mouths</vt:lpstr>
      <vt:lpstr>Beetle mouths have chewing parts</vt:lpstr>
      <vt:lpstr>Milkweed bugs vs. lady beetles</vt:lpstr>
      <vt:lpstr>videos</vt:lpstr>
      <vt:lpstr>Optional 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Hidden Kingdom  (Insects and other Arthropods)</dc:title>
  <dc:creator>Blueford</dc:creator>
  <cp:lastModifiedBy>Hp</cp:lastModifiedBy>
  <cp:revision>47</cp:revision>
  <dcterms:created xsi:type="dcterms:W3CDTF">2014-01-23T22:22:05Z</dcterms:created>
  <dcterms:modified xsi:type="dcterms:W3CDTF">2018-08-13T08:09:51Z</dcterms:modified>
</cp:coreProperties>
</file>