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5" r:id="rId5"/>
    <p:sldId id="266" r:id="rId6"/>
    <p:sldId id="268" r:id="rId7"/>
    <p:sldId id="270" r:id="rId8"/>
    <p:sldId id="271" r:id="rId9"/>
    <p:sldId id="273" r:id="rId10"/>
    <p:sldId id="274" r:id="rId11"/>
    <p:sldId id="283" r:id="rId12"/>
    <p:sldId id="272" r:id="rId13"/>
    <p:sldId id="284" r:id="rId14"/>
    <p:sldId id="285" r:id="rId15"/>
    <p:sldId id="286" r:id="rId16"/>
    <p:sldId id="275" r:id="rId17"/>
    <p:sldId id="277" r:id="rId18"/>
    <p:sldId id="276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4598-82DD-4FC9-8224-B42E9495BF5D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144D-166F-46DD-A0FF-16D9495A8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Milkweed!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Your second grade project will be measuring the growth of milkweed plants.</a:t>
            </a:r>
          </a:p>
          <a:p>
            <a:endParaRPr lang="en-US" dirty="0"/>
          </a:p>
          <a:p>
            <a:r>
              <a:rPr lang="en-US" dirty="0" smtClean="0"/>
              <a:t>So let’s learn what is special about </a:t>
            </a:r>
            <a:r>
              <a:rPr lang="en-US" dirty="0" smtClean="0"/>
              <a:t>milkweed and milkweed diversity.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8671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Milkweed has seed pod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What differences do you see?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506" y="1447800"/>
            <a:ext cx="27783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4410"/>
            <a:ext cx="2826328" cy="327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80335"/>
            <a:ext cx="2886075" cy="2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Milkweed seeds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7346" y="4876800"/>
            <a:ext cx="3466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seeds are brown.  Why do they have white hairy parts  attached?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199"/>
            <a:ext cx="2101570" cy="376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5"/>
          <a:stretch/>
        </p:blipFill>
        <p:spPr bwMode="auto">
          <a:xfrm>
            <a:off x="3161745" y="1219200"/>
            <a:ext cx="3035074" cy="22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03542"/>
            <a:ext cx="4610907" cy="301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Milkweeds have flower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95400"/>
          </a:xfrm>
        </p:spPr>
        <p:txBody>
          <a:bodyPr/>
          <a:lstStyle/>
          <a:p>
            <a:r>
              <a:rPr lang="en-US" dirty="0" smtClean="0"/>
              <a:t>What differences to you see?  </a:t>
            </a:r>
          </a:p>
          <a:p>
            <a:r>
              <a:rPr lang="en-US" dirty="0" smtClean="0"/>
              <a:t>What insects do you see?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13661"/>
            <a:ext cx="3486150" cy="429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" y="3276600"/>
            <a:ext cx="4267200" cy="3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9143"/>
            <a:ext cx="3886200" cy="31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7154" y="228600"/>
            <a:ext cx="4526846" cy="44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3533775"/>
            <a:ext cx="44958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4399" t="8564" r="7639" b="6254"/>
          <a:stretch/>
        </p:blipFill>
        <p:spPr bwMode="auto">
          <a:xfrm>
            <a:off x="3897092" y="198120"/>
            <a:ext cx="4934811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91" y="1600201"/>
            <a:ext cx="3569109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9"/>
          <a:stretch/>
        </p:blipFill>
        <p:spPr bwMode="auto">
          <a:xfrm>
            <a:off x="3927572" y="3581400"/>
            <a:ext cx="505069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40386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2" y="213360"/>
            <a:ext cx="3840479" cy="34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70647"/>
            <a:ext cx="3962400" cy="259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though there are differences, all milkweed flowers have the same </a:t>
            </a:r>
            <a:r>
              <a:rPr lang="en-US" dirty="0" smtClean="0">
                <a:solidFill>
                  <a:srgbClr val="FF0000"/>
                </a:solidFill>
              </a:rPr>
              <a:t>flower structure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In the lab you will get to look at the flowers of some milkweed.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85800"/>
            <a:ext cx="6172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Unlike other flowers, milkweed petals are folded back.  Can you find the petals?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/>
          <a:srcRect l="8414" r="44203"/>
          <a:stretch/>
        </p:blipFill>
        <p:spPr bwMode="auto">
          <a:xfrm>
            <a:off x="4724400" y="2971800"/>
            <a:ext cx="3733800" cy="34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3657600" cy="50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Milkweed flowers have special parts called “hoods” and “horns” that other flowers do not have.  Can you see them?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9362" y="1796255"/>
            <a:ext cx="4719638" cy="47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/>
          <a:lstStyle/>
          <a:p>
            <a:r>
              <a:rPr lang="en-US" dirty="0" smtClean="0"/>
              <a:t>Let’s look at real milkweed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73038"/>
            <a:ext cx="4572000" cy="39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Why is milkweed called milkweed?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Milkweed</a:t>
            </a:r>
            <a:r>
              <a:rPr lang="en-US" dirty="0"/>
              <a:t> </a:t>
            </a:r>
            <a:r>
              <a:rPr lang="en-US" dirty="0" smtClean="0"/>
              <a:t>has a white, milky thick sap.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77116"/>
            <a:ext cx="4362450" cy="43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21336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Don’t eat it or get it near your mouth or eyes!  It tastes bitter and is not good for you!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What insects only eat milkweed?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Monarch caterpillars and milkweed bugs only eat milkweed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819400"/>
            <a:ext cx="5445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494024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milkweed help the monarch caterpillar?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7924800" cy="1935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Milkweed sap makes the caterpillar taste bad so birds and other predators don’t eat them.  The monarch butterflies taste bad to birds too.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4495800" cy="34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00400"/>
            <a:ext cx="4191000" cy="275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865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there lots of types of milkweed?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1914"/>
            <a:ext cx="8229600" cy="2322535"/>
          </a:xfrm>
        </p:spPr>
        <p:txBody>
          <a:bodyPr/>
          <a:lstStyle/>
          <a:p>
            <a:r>
              <a:rPr lang="en-US" dirty="0" smtClean="0"/>
              <a:t>Yes!  There are over a 80 species of milkweed native to North America.</a:t>
            </a:r>
          </a:p>
          <a:p>
            <a:r>
              <a:rPr lang="en-US" dirty="0" smtClean="0"/>
              <a:t>A few species </a:t>
            </a:r>
            <a:r>
              <a:rPr lang="en-US" dirty="0" smtClean="0"/>
              <a:t>come from Africa or </a:t>
            </a:r>
            <a:r>
              <a:rPr lang="en-US" dirty="0"/>
              <a:t>S</a:t>
            </a:r>
            <a:r>
              <a:rPr lang="en-US" dirty="0" smtClean="0"/>
              <a:t>outh America.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Milkweed has leaf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What differences do you see in leaf shape and color?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2362200"/>
            <a:ext cx="2910288" cy="217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0"/>
            <a:ext cx="293773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605337"/>
            <a:ext cx="2915211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572000"/>
            <a:ext cx="2843212" cy="20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277</Words>
  <Application>Microsoft Office PowerPoint</Application>
  <PresentationFormat>On-screen Show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Milkweed!</vt:lpstr>
      <vt:lpstr>Why is milkweed called milkweed?</vt:lpstr>
      <vt:lpstr>Milkweed has a white, milky thick sap. </vt:lpstr>
      <vt:lpstr>What insects only eat milkweed?</vt:lpstr>
      <vt:lpstr>Monarch caterpillars and milkweed bugs only eat milkweed</vt:lpstr>
      <vt:lpstr>How does milkweed help the monarch caterpillar?</vt:lpstr>
      <vt:lpstr>Milkweed sap makes the caterpillar taste bad so birds and other predators don’t eat them.  The monarch butterflies taste bad to birds too. </vt:lpstr>
      <vt:lpstr>Are there lots of types of milkweed?</vt:lpstr>
      <vt:lpstr>Milkweed has leaf diversity</vt:lpstr>
      <vt:lpstr>Milkweed has seed pod diversity</vt:lpstr>
      <vt:lpstr>Milkweed seeds</vt:lpstr>
      <vt:lpstr>Milkweeds have flower diversity</vt:lpstr>
      <vt:lpstr>PowerPoint Presentation</vt:lpstr>
      <vt:lpstr>PowerPoint Presentation</vt:lpstr>
      <vt:lpstr>PowerPoint Presentation</vt:lpstr>
      <vt:lpstr>PowerPoint Presentation</vt:lpstr>
      <vt:lpstr>Unlike other flowers, milkweed petals are folded back.  Can you find the petals?</vt:lpstr>
      <vt:lpstr>Milkweed flowers have special parts called “hoods” and “horns” that other flowers do not have.  Can you see them?</vt:lpstr>
      <vt:lpstr>Let’s look at real milkweed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16</cp:revision>
  <dcterms:created xsi:type="dcterms:W3CDTF">2016-10-09T21:09:18Z</dcterms:created>
  <dcterms:modified xsi:type="dcterms:W3CDTF">2018-08-07T23:52:54Z</dcterms:modified>
</cp:coreProperties>
</file>