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8" r:id="rId7"/>
    <p:sldId id="261" r:id="rId8"/>
    <p:sldId id="262" r:id="rId9"/>
    <p:sldId id="265" r:id="rId10"/>
    <p:sldId id="263" r:id="rId11"/>
    <p:sldId id="260" r:id="rId12"/>
    <p:sldId id="266" r:id="rId13"/>
    <p:sldId id="264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103" d="100"/>
          <a:sy n="103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1872-5FD6-4F75-8B0D-FC241D14A030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D323-6885-45C0-941A-688330DBE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1872-5FD6-4F75-8B0D-FC241D14A030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D323-6885-45C0-941A-688330DBE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51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1872-5FD6-4F75-8B0D-FC241D14A030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D323-6885-45C0-941A-688330DBE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0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1872-5FD6-4F75-8B0D-FC241D14A030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D323-6885-45C0-941A-688330DBE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0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1872-5FD6-4F75-8B0D-FC241D14A030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D323-6885-45C0-941A-688330DBE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6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1872-5FD6-4F75-8B0D-FC241D14A030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D323-6885-45C0-941A-688330DBE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73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1872-5FD6-4F75-8B0D-FC241D14A030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D323-6885-45C0-941A-688330DBE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7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1872-5FD6-4F75-8B0D-FC241D14A030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D323-6885-45C0-941A-688330DBE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01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1872-5FD6-4F75-8B0D-FC241D14A030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D323-6885-45C0-941A-688330DBE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31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1872-5FD6-4F75-8B0D-FC241D14A030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D323-6885-45C0-941A-688330DBE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93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1872-5FD6-4F75-8B0D-FC241D14A030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D323-6885-45C0-941A-688330DBE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7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31872-5FD6-4F75-8B0D-FC241D14A030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DD323-6885-45C0-941A-688330DBE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1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The Hidden Kingdom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(Insects and other Arthropods)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0" y="4572000"/>
            <a:ext cx="4800600" cy="16279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invertebrate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Exoskeleton (molts)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Jointed appendages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67" y="2318905"/>
            <a:ext cx="8354378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17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496" y="3041544"/>
            <a:ext cx="4495800" cy="2743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Narrow abdomen</a:t>
            </a:r>
          </a:p>
          <a:p>
            <a:r>
              <a:rPr lang="en-US" dirty="0" smtClean="0"/>
              <a:t>Chewing mandibles</a:t>
            </a:r>
          </a:p>
          <a:p>
            <a:r>
              <a:rPr lang="en-US" dirty="0" smtClean="0"/>
              <a:t>4 wings (if present)</a:t>
            </a:r>
          </a:p>
          <a:p>
            <a:r>
              <a:rPr lang="en-US" dirty="0" smtClean="0"/>
              <a:t>Compound and </a:t>
            </a:r>
            <a:r>
              <a:rPr lang="en-US" dirty="0" err="1" smtClean="0"/>
              <a:t>ocelli</a:t>
            </a:r>
            <a:endParaRPr lang="en-US" dirty="0" smtClean="0"/>
          </a:p>
          <a:p>
            <a:r>
              <a:rPr lang="en-US" dirty="0" smtClean="0"/>
              <a:t>Complete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572" y="685800"/>
            <a:ext cx="298026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4447732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561" y="3352800"/>
            <a:ext cx="2967278" cy="243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3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3048000"/>
            <a:ext cx="4191000" cy="2738438"/>
          </a:xfrm>
        </p:spPr>
        <p:txBody>
          <a:bodyPr/>
          <a:lstStyle/>
          <a:p>
            <a:r>
              <a:rPr lang="en-US" dirty="0" smtClean="0"/>
              <a:t>Proboscis</a:t>
            </a:r>
          </a:p>
          <a:p>
            <a:r>
              <a:rPr lang="en-US" dirty="0" smtClean="0"/>
              <a:t>2 pairs wings</a:t>
            </a:r>
          </a:p>
          <a:p>
            <a:r>
              <a:rPr lang="en-US" dirty="0" smtClean="0"/>
              <a:t>Complete</a:t>
            </a:r>
          </a:p>
          <a:p>
            <a:r>
              <a:rPr lang="en-US" dirty="0" smtClean="0"/>
              <a:t>Compound and </a:t>
            </a:r>
            <a:r>
              <a:rPr lang="en-US" dirty="0" err="1" smtClean="0"/>
              <a:t>ocelli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547" y="838200"/>
            <a:ext cx="264102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599"/>
            <a:ext cx="4724401" cy="221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78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295175"/>
            <a:ext cx="3810000" cy="1877932"/>
          </a:xfrm>
        </p:spPr>
        <p:txBody>
          <a:bodyPr/>
          <a:lstStyle/>
          <a:p>
            <a:r>
              <a:rPr lang="en-US" dirty="0" smtClean="0"/>
              <a:t>2 pairs wings</a:t>
            </a:r>
          </a:p>
          <a:p>
            <a:r>
              <a:rPr lang="en-US" dirty="0" smtClean="0"/>
              <a:t>Incomplete</a:t>
            </a:r>
          </a:p>
          <a:p>
            <a:r>
              <a:rPr lang="en-US" dirty="0" smtClean="0"/>
              <a:t>Part of life aquatic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3505200" cy="162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Nannophya dale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893881"/>
            <a:ext cx="2857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3545006"/>
            <a:ext cx="3530600" cy="22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565668"/>
            <a:ext cx="3872230" cy="256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9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3048000" cy="2895600"/>
          </a:xfrm>
        </p:spPr>
        <p:txBody>
          <a:bodyPr/>
          <a:lstStyle/>
          <a:p>
            <a:r>
              <a:rPr lang="en-US" dirty="0" smtClean="0"/>
              <a:t>Incomplete </a:t>
            </a:r>
          </a:p>
          <a:p>
            <a:r>
              <a:rPr lang="en-US" dirty="0" smtClean="0"/>
              <a:t>2 pairs wings</a:t>
            </a:r>
          </a:p>
          <a:p>
            <a:r>
              <a:rPr lang="en-US" dirty="0" smtClean="0"/>
              <a:t>Strong hind legs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81000"/>
            <a:ext cx="3488961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160" y="969817"/>
            <a:ext cx="3657600" cy="224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33" y="3581400"/>
            <a:ext cx="3900487" cy="26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33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1143000"/>
          </a:xfrm>
        </p:spPr>
        <p:txBody>
          <a:bodyPr/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Entomologist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00583"/>
            <a:ext cx="39719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62400"/>
            <a:ext cx="208026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31630"/>
            <a:ext cx="28670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04791"/>
            <a:ext cx="325248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321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20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Body Parts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79418"/>
            <a:ext cx="29718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Head</a:t>
            </a:r>
          </a:p>
          <a:p>
            <a:r>
              <a:rPr lang="en-US" dirty="0" smtClean="0"/>
              <a:t>Thorax</a:t>
            </a:r>
          </a:p>
          <a:p>
            <a:r>
              <a:rPr lang="en-US" dirty="0" smtClean="0"/>
              <a:t>Abdomen</a:t>
            </a:r>
          </a:p>
          <a:p>
            <a:r>
              <a:rPr lang="en-US" dirty="0" smtClean="0"/>
              <a:t>Antenna</a:t>
            </a:r>
          </a:p>
          <a:p>
            <a:r>
              <a:rPr lang="en-US" dirty="0" smtClean="0"/>
              <a:t>Eyes</a:t>
            </a:r>
          </a:p>
          <a:p>
            <a:r>
              <a:rPr lang="en-US" dirty="0" smtClean="0"/>
              <a:t>Legs</a:t>
            </a:r>
          </a:p>
          <a:p>
            <a:r>
              <a:rPr lang="en-US" dirty="0" smtClean="0"/>
              <a:t>Exoskeleton</a:t>
            </a:r>
          </a:p>
          <a:p>
            <a:r>
              <a:rPr lang="en-US" dirty="0" smtClean="0"/>
              <a:t>Wings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58091"/>
            <a:ext cx="4788206" cy="30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403" y="3806280"/>
            <a:ext cx="3276600" cy="2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48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927517"/>
            <a:ext cx="3281362" cy="1344221"/>
          </a:xfrm>
        </p:spPr>
        <p:txBody>
          <a:bodyPr/>
          <a:lstStyle/>
          <a:p>
            <a:r>
              <a:rPr lang="en-US" dirty="0" smtClean="0"/>
              <a:t>Antennae</a:t>
            </a:r>
          </a:p>
          <a:p>
            <a:r>
              <a:rPr lang="en-US" dirty="0" smtClean="0"/>
              <a:t>Mouth parts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09291"/>
            <a:ext cx="21145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09291"/>
            <a:ext cx="156117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709291"/>
            <a:ext cx="1057275" cy="178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216" y="2819399"/>
            <a:ext cx="2989984" cy="23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667000"/>
            <a:ext cx="313372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05350"/>
            <a:ext cx="27622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6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66800"/>
            <a:ext cx="4535487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3166394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04825" y="927517"/>
            <a:ext cx="3281362" cy="179425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compound</a:t>
            </a:r>
          </a:p>
          <a:p>
            <a:r>
              <a:rPr lang="en-US" dirty="0" err="1"/>
              <a:t>o</a:t>
            </a:r>
            <a:r>
              <a:rPr lang="en-US" dirty="0" err="1" smtClean="0"/>
              <a:t>celli</a:t>
            </a:r>
            <a:endParaRPr lang="en-US" dirty="0" smtClean="0"/>
          </a:p>
          <a:p>
            <a:r>
              <a:rPr lang="en-US" dirty="0" smtClean="0"/>
              <a:t>elongate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19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944562"/>
          </a:xfrm>
        </p:spPr>
        <p:txBody>
          <a:bodyPr/>
          <a:lstStyle/>
          <a:p>
            <a:r>
              <a:rPr lang="en-US" b="1" dirty="0" smtClean="0"/>
              <a:t>Metamorphosis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</a:t>
            </a:r>
          </a:p>
          <a:p>
            <a:r>
              <a:rPr lang="en-US" dirty="0" smtClean="0"/>
              <a:t>Incomplete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990600"/>
            <a:ext cx="4253345" cy="319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5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man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18104"/>
            <a:ext cx="403860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7200"/>
            <a:ext cx="3494087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5962707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18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80" y="464127"/>
            <a:ext cx="4159956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736" y="3048000"/>
            <a:ext cx="4953000" cy="325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410200" y="762000"/>
            <a:ext cx="3262745" cy="17456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Elytra </a:t>
            </a:r>
          </a:p>
          <a:p>
            <a:r>
              <a:rPr lang="en-US" dirty="0" smtClean="0"/>
              <a:t>Compound</a:t>
            </a:r>
          </a:p>
          <a:p>
            <a:r>
              <a:rPr lang="en-US" dirty="0" smtClean="0"/>
              <a:t>Complete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04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44" y="761999"/>
            <a:ext cx="4790606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761999"/>
            <a:ext cx="3448050" cy="260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3733800"/>
            <a:ext cx="3331932" cy="263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94459" y="3363160"/>
            <a:ext cx="44958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Complex mouth</a:t>
            </a:r>
          </a:p>
          <a:p>
            <a:r>
              <a:rPr lang="en-US" dirty="0" smtClean="0"/>
              <a:t>One pair wings</a:t>
            </a:r>
          </a:p>
          <a:p>
            <a:r>
              <a:rPr lang="en-US" dirty="0" smtClean="0"/>
              <a:t>Compound </a:t>
            </a:r>
          </a:p>
          <a:p>
            <a:r>
              <a:rPr lang="en-US" dirty="0" smtClean="0"/>
              <a:t>Complete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17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906" y="2743200"/>
            <a:ext cx="3810000" cy="2819400"/>
          </a:xfrm>
        </p:spPr>
        <p:txBody>
          <a:bodyPr/>
          <a:lstStyle/>
          <a:p>
            <a:r>
              <a:rPr lang="en-US" dirty="0" smtClean="0"/>
              <a:t>May not have wings</a:t>
            </a:r>
          </a:p>
          <a:p>
            <a:r>
              <a:rPr lang="en-US" dirty="0" smtClean="0"/>
              <a:t>incomplete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41658"/>
            <a:ext cx="34099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4516833" cy="200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0683"/>
            <a:ext cx="37623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13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82</Words>
  <Application>Microsoft Office PowerPoint</Application>
  <PresentationFormat>On-screen Show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The Hidden Kingdom  (Insects and other Arthropods)</vt:lpstr>
      <vt:lpstr>Body Parts</vt:lpstr>
      <vt:lpstr>PowerPoint Presentation</vt:lpstr>
      <vt:lpstr>PowerPoint Presentation</vt:lpstr>
      <vt:lpstr>Metamorphosis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Entomologist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Hidden Kingdom  (Insects and other Arthropods)</dc:title>
  <dc:creator>Blueford</dc:creator>
  <cp:lastModifiedBy>MSN STAFF</cp:lastModifiedBy>
  <cp:revision>28</cp:revision>
  <dcterms:created xsi:type="dcterms:W3CDTF">2014-01-23T22:22:05Z</dcterms:created>
  <dcterms:modified xsi:type="dcterms:W3CDTF">2016-03-15T19:42:28Z</dcterms:modified>
</cp:coreProperties>
</file>